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342" r:id="rId2"/>
    <p:sldId id="257" r:id="rId3"/>
    <p:sldId id="259" r:id="rId4"/>
    <p:sldId id="261" r:id="rId5"/>
    <p:sldId id="260" r:id="rId6"/>
    <p:sldId id="349" r:id="rId7"/>
    <p:sldId id="268" r:id="rId8"/>
    <p:sldId id="384" r:id="rId9"/>
    <p:sldId id="269" r:id="rId10"/>
    <p:sldId id="378" r:id="rId11"/>
    <p:sldId id="314" r:id="rId12"/>
    <p:sldId id="308" r:id="rId13"/>
    <p:sldId id="287" r:id="rId14"/>
    <p:sldId id="264" r:id="rId15"/>
    <p:sldId id="344" r:id="rId16"/>
    <p:sldId id="280" r:id="rId17"/>
    <p:sldId id="316" r:id="rId18"/>
    <p:sldId id="372" r:id="rId19"/>
    <p:sldId id="285" r:id="rId20"/>
    <p:sldId id="290" r:id="rId21"/>
    <p:sldId id="322" r:id="rId22"/>
    <p:sldId id="323" r:id="rId23"/>
    <p:sldId id="356" r:id="rId24"/>
    <p:sldId id="353" r:id="rId25"/>
    <p:sldId id="360" r:id="rId26"/>
    <p:sldId id="370" r:id="rId27"/>
    <p:sldId id="352" r:id="rId28"/>
    <p:sldId id="275" r:id="rId29"/>
    <p:sldId id="311" r:id="rId30"/>
    <p:sldId id="336" r:id="rId31"/>
    <p:sldId id="276" r:id="rId32"/>
    <p:sldId id="291" r:id="rId33"/>
    <p:sldId id="331" r:id="rId34"/>
    <p:sldId id="330" r:id="rId35"/>
    <p:sldId id="334" r:id="rId36"/>
    <p:sldId id="312" r:id="rId37"/>
    <p:sldId id="375" r:id="rId38"/>
    <p:sldId id="292" r:id="rId39"/>
    <p:sldId id="313" r:id="rId40"/>
    <p:sldId id="355" r:id="rId41"/>
    <p:sldId id="304" r:id="rId42"/>
    <p:sldId id="341" r:id="rId43"/>
    <p:sldId id="393" r:id="rId44"/>
    <p:sldId id="379" r:id="rId45"/>
    <p:sldId id="376" r:id="rId46"/>
    <p:sldId id="377" r:id="rId47"/>
    <p:sldId id="382" r:id="rId48"/>
    <p:sldId id="385" r:id="rId49"/>
    <p:sldId id="383" r:id="rId50"/>
    <p:sldId id="386" r:id="rId51"/>
    <p:sldId id="387" r:id="rId52"/>
    <p:sldId id="388" r:id="rId53"/>
    <p:sldId id="389" r:id="rId54"/>
    <p:sldId id="390" r:id="rId55"/>
    <p:sldId id="392" r:id="rId56"/>
    <p:sldId id="391" r:id="rId57"/>
    <p:sldId id="34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29C783-8769-41DF-BA65-8E077DC4B78C}">
          <p14:sldIdLst>
            <p14:sldId id="342"/>
            <p14:sldId id="257"/>
            <p14:sldId id="259"/>
            <p14:sldId id="261"/>
            <p14:sldId id="260"/>
            <p14:sldId id="349"/>
            <p14:sldId id="268"/>
            <p14:sldId id="384"/>
            <p14:sldId id="269"/>
          </p14:sldIdLst>
        </p14:section>
        <p14:section name="Project Level Security" id="{077B7274-36C8-47FA-BBCA-15620527E99B}">
          <p14:sldIdLst>
            <p14:sldId id="378"/>
            <p14:sldId id="314"/>
            <p14:sldId id="308"/>
            <p14:sldId id="287"/>
            <p14:sldId id="264"/>
            <p14:sldId id="344"/>
            <p14:sldId id="280"/>
            <p14:sldId id="316"/>
            <p14:sldId id="372"/>
            <p14:sldId id="285"/>
            <p14:sldId id="290"/>
            <p14:sldId id="322"/>
            <p14:sldId id="323"/>
            <p14:sldId id="356"/>
            <p14:sldId id="353"/>
            <p14:sldId id="360"/>
            <p14:sldId id="370"/>
            <p14:sldId id="352"/>
            <p14:sldId id="275"/>
            <p14:sldId id="311"/>
            <p14:sldId id="336"/>
            <p14:sldId id="276"/>
            <p14:sldId id="291"/>
            <p14:sldId id="331"/>
            <p14:sldId id="330"/>
            <p14:sldId id="334"/>
            <p14:sldId id="312"/>
            <p14:sldId id="375"/>
            <p14:sldId id="292"/>
            <p14:sldId id="313"/>
            <p14:sldId id="355"/>
            <p14:sldId id="304"/>
            <p14:sldId id="341"/>
            <p14:sldId id="393"/>
          </p14:sldIdLst>
        </p14:section>
        <p14:section name="App Level Security" id="{036BBEBE-FBDC-43F8-A17B-E40405BB472B}">
          <p14:sldIdLst>
            <p14:sldId id="379"/>
            <p14:sldId id="376"/>
            <p14:sldId id="377"/>
            <p14:sldId id="382"/>
            <p14:sldId id="385"/>
            <p14:sldId id="383"/>
            <p14:sldId id="386"/>
            <p14:sldId id="387"/>
            <p14:sldId id="388"/>
            <p14:sldId id="389"/>
            <p14:sldId id="390"/>
            <p14:sldId id="392"/>
            <p14:sldId id="391"/>
            <p14:sldId id="3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7CC226-928C-4D8B-BBBC-4CA9C9955B38}" v="424" dt="2024-10-31T15:36:18.2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398" autoAdjust="0"/>
    <p:restoredTop sz="88219" autoAdjust="0"/>
  </p:normalViewPr>
  <p:slideViewPr>
    <p:cSldViewPr snapToGrid="0">
      <p:cViewPr varScale="1">
        <p:scale>
          <a:sx n="111" d="100"/>
          <a:sy n="111" d="100"/>
        </p:scale>
        <p:origin x="424" y="208"/>
      </p:cViewPr>
      <p:guideLst/>
    </p:cSldViewPr>
  </p:slideViewPr>
  <p:notesTextViewPr>
    <p:cViewPr>
      <p:scale>
        <a:sx n="100" d="100"/>
        <a:sy n="100" d="100"/>
      </p:scale>
      <p:origin x="0" y="0"/>
    </p:cViewPr>
  </p:notesTextViewPr>
  <p:sorterViewPr>
    <p:cViewPr>
      <p:scale>
        <a:sx n="110" d="100"/>
        <a:sy n="110" d="100"/>
      </p:scale>
      <p:origin x="0" y="-271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913B28E-C0EB-4613-A2AF-9269D383FC52}"/>
    <pc:docChg chg="custSel modSld delMainMaster">
      <pc:chgData name="Mitchell Wand" userId="de9b44c55c049659" providerId="LiveId" clId="{2913B28E-C0EB-4613-A2AF-9269D383FC52}" dt="2023-11-10T15:09:37.534" v="198" actId="20577"/>
      <pc:docMkLst>
        <pc:docMk/>
      </pc:docMkLst>
      <pc:sldChg chg="addSp modSp mod modNotesTx">
        <pc:chgData name="Mitchell Wand" userId="de9b44c55c049659" providerId="LiveId" clId="{2913B28E-C0EB-4613-A2AF-9269D383FC52}" dt="2023-11-10T15:09:37.534" v="198" actId="20577"/>
        <pc:sldMkLst>
          <pc:docMk/>
          <pc:sldMk cId="2343335372" sldId="314"/>
        </pc:sldMkLst>
        <pc:spChg chg="mod">
          <ac:chgData name="Mitchell Wand" userId="de9b44c55c049659" providerId="LiveId" clId="{2913B28E-C0EB-4613-A2AF-9269D383FC52}" dt="2023-11-10T15:07:52.182" v="101" actId="14100"/>
          <ac:spMkLst>
            <pc:docMk/>
            <pc:sldMk cId="2343335372" sldId="314"/>
            <ac:spMk id="4" creationId="{C7537FBD-FAC6-EB42-B286-483FD564DAFD}"/>
          </ac:spMkLst>
        </pc:spChg>
        <pc:picChg chg="add mod ord">
          <ac:chgData name="Mitchell Wand" userId="de9b44c55c049659" providerId="LiveId" clId="{2913B28E-C0EB-4613-A2AF-9269D383FC52}" dt="2023-11-10T15:08:02.495" v="102" actId="688"/>
          <ac:picMkLst>
            <pc:docMk/>
            <pc:sldMk cId="2343335372" sldId="314"/>
            <ac:picMk id="5" creationId="{CA2FAC82-6405-6798-35BF-78643879E7CF}"/>
          </ac:picMkLst>
        </pc:picChg>
      </pc:sldChg>
      <pc:sldChg chg="modSp mod chgLayout">
        <pc:chgData name="Mitchell Wand" userId="de9b44c55c049659" providerId="LiveId" clId="{2913B28E-C0EB-4613-A2AF-9269D383FC52}" dt="2023-11-06T03:37:00.902" v="11" actId="700"/>
        <pc:sldMkLst>
          <pc:docMk/>
          <pc:sldMk cId="4052030747" sldId="328"/>
        </pc:sldMkLst>
        <pc:spChg chg="mod ord">
          <ac:chgData name="Mitchell Wand" userId="de9b44c55c049659" providerId="LiveId" clId="{2913B28E-C0EB-4613-A2AF-9269D383FC52}" dt="2023-11-06T03:37:00.902" v="11" actId="700"/>
          <ac:spMkLst>
            <pc:docMk/>
            <pc:sldMk cId="4052030747" sldId="328"/>
            <ac:spMk id="2" creationId="{1872C8CD-23B7-5412-516C-4B524F773B0A}"/>
          </ac:spMkLst>
        </pc:spChg>
        <pc:spChg chg="mod ord">
          <ac:chgData name="Mitchell Wand" userId="de9b44c55c049659" providerId="LiveId" clId="{2913B28E-C0EB-4613-A2AF-9269D383FC52}" dt="2023-11-06T03:37:00.902" v="11" actId="700"/>
          <ac:spMkLst>
            <pc:docMk/>
            <pc:sldMk cId="4052030747" sldId="328"/>
            <ac:spMk id="3" creationId="{764C95E4-FBC6-62BB-036A-779145EF56EA}"/>
          </ac:spMkLst>
        </pc:spChg>
        <pc:spChg chg="mod ord">
          <ac:chgData name="Mitchell Wand" userId="de9b44c55c049659" providerId="LiveId" clId="{2913B28E-C0EB-4613-A2AF-9269D383FC52}" dt="2023-11-06T03:37:00.902" v="11" actId="700"/>
          <ac:spMkLst>
            <pc:docMk/>
            <pc:sldMk cId="4052030747" sldId="328"/>
            <ac:spMk id="4" creationId="{27CA173F-4D30-BA7B-DFA6-2DFB88D2AE55}"/>
          </ac:spMkLst>
        </pc:spChg>
      </pc:sldChg>
      <pc:sldChg chg="modSp mod">
        <pc:chgData name="Mitchell Wand" userId="de9b44c55c049659" providerId="LiveId" clId="{2913B28E-C0EB-4613-A2AF-9269D383FC52}" dt="2023-11-06T03:35:04.094" v="1" actId="20577"/>
        <pc:sldMkLst>
          <pc:docMk/>
          <pc:sldMk cId="860465039" sldId="343"/>
        </pc:sldMkLst>
        <pc:spChg chg="mod">
          <ac:chgData name="Mitchell Wand" userId="de9b44c55c049659" providerId="LiveId" clId="{2913B28E-C0EB-4613-A2AF-9269D383FC52}" dt="2023-11-06T03:35:04.094" v="1" actId="20577"/>
          <ac:spMkLst>
            <pc:docMk/>
            <pc:sldMk cId="860465039" sldId="343"/>
            <ac:spMk id="131" creationId="{00000000-0000-0000-0000-000000000000}"/>
          </ac:spMkLst>
        </pc:spChg>
      </pc:sldChg>
      <pc:sldChg chg="addSp delSp modSp mod modClrScheme chgLayout">
        <pc:chgData name="Mitchell Wand" userId="de9b44c55c049659" providerId="LiveId" clId="{2913B28E-C0EB-4613-A2AF-9269D383FC52}" dt="2023-11-06T03:36:30.622" v="9" actId="700"/>
        <pc:sldMkLst>
          <pc:docMk/>
          <pc:sldMk cId="0" sldId="350"/>
        </pc:sldMkLst>
        <pc:spChg chg="add del mod ord">
          <ac:chgData name="Mitchell Wand" userId="de9b44c55c049659" providerId="LiveId" clId="{2913B28E-C0EB-4613-A2AF-9269D383FC52}" dt="2023-11-06T03:36:30.622" v="9" actId="700"/>
          <ac:spMkLst>
            <pc:docMk/>
            <pc:sldMk cId="0" sldId="350"/>
            <ac:spMk id="2" creationId="{19A32556-6749-A6B1-5705-DD32963EE3C6}"/>
          </ac:spMkLst>
        </pc:spChg>
        <pc:spChg chg="add del mod ord">
          <ac:chgData name="Mitchell Wand" userId="de9b44c55c049659" providerId="LiveId" clId="{2913B28E-C0EB-4613-A2AF-9269D383FC52}" dt="2023-11-06T03:36:12.689" v="8" actId="478"/>
          <ac:spMkLst>
            <pc:docMk/>
            <pc:sldMk cId="0" sldId="350"/>
            <ac:spMk id="3" creationId="{C7EF0CC8-6223-6AB5-3398-9A4DC9AD0E9D}"/>
          </ac:spMkLst>
        </pc:spChg>
        <pc:spChg chg="mod ord">
          <ac:chgData name="Mitchell Wand" userId="de9b44c55c049659" providerId="LiveId" clId="{2913B28E-C0EB-4613-A2AF-9269D383FC52}" dt="2023-11-06T03:36:30.622" v="9" actId="700"/>
          <ac:spMkLst>
            <pc:docMk/>
            <pc:sldMk cId="0" sldId="350"/>
            <ac:spMk id="309" creationId="{00000000-0000-0000-0000-000000000000}"/>
          </ac:spMkLst>
        </pc:spChg>
        <pc:spChg chg="del">
          <ac:chgData name="Mitchell Wand" userId="de9b44c55c049659" providerId="LiveId" clId="{2913B28E-C0EB-4613-A2AF-9269D383FC52}" dt="2023-11-06T03:36:07.960" v="6" actId="700"/>
          <ac:spMkLst>
            <pc:docMk/>
            <pc:sldMk cId="0" sldId="350"/>
            <ac:spMk id="310" creationId="{00000000-0000-0000-0000-000000000000}"/>
          </ac:spMkLst>
        </pc:spChg>
      </pc:sldChg>
      <pc:sldMasterChg chg="del delSldLayout">
        <pc:chgData name="Mitchell Wand" userId="de9b44c55c049659" providerId="LiveId" clId="{2913B28E-C0EB-4613-A2AF-9269D383FC52}" dt="2023-11-06T03:36:30.622" v="9" actId="700"/>
        <pc:sldMasterMkLst>
          <pc:docMk/>
          <pc:sldMasterMk cId="3923687486" sldId="2147483666"/>
        </pc:sldMasterMkLst>
        <pc:sldLayoutChg chg="del">
          <pc:chgData name="Mitchell Wand" userId="de9b44c55c049659" providerId="LiveId" clId="{2913B28E-C0EB-4613-A2AF-9269D383FC52}" dt="2023-11-06T03:36:30.622" v="9" actId="700"/>
          <pc:sldLayoutMkLst>
            <pc:docMk/>
            <pc:sldMasterMk cId="3923687486" sldId="2147483666"/>
            <pc:sldLayoutMk cId="4236478021" sldId="214748366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647919494" sldId="2147483668"/>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0630115" sldId="2147483669"/>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8606546" sldId="2147483670"/>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60498389" sldId="2147483671"/>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341357696" sldId="2147483672"/>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96119126" sldId="2147483673"/>
          </pc:sldLayoutMkLst>
        </pc:sldLayoutChg>
        <pc:sldLayoutChg chg="del">
          <pc:chgData name="Mitchell Wand" userId="de9b44c55c049659" providerId="LiveId" clId="{2913B28E-C0EB-4613-A2AF-9269D383FC52}" dt="2023-11-06T03:36:30.622" v="9" actId="700"/>
          <pc:sldLayoutMkLst>
            <pc:docMk/>
            <pc:sldMasterMk cId="3923687486" sldId="2147483666"/>
            <pc:sldLayoutMk cId="964214544" sldId="2147483674"/>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275726452" sldId="2147483675"/>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2557607" sldId="2147483676"/>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05638867" sldId="214748367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58273042" sldId="2147483678"/>
          </pc:sldLayoutMkLst>
        </pc:sldLayoutChg>
      </pc:sldMasterChg>
    </pc:docChg>
  </pc:docChgLst>
  <pc:docChgLst>
    <pc:chgData name="Mitchell Wand" userId="de9b44c55c049659" providerId="LiveId" clId="{16F00C48-6B6C-454A-AB0A-4448491B1589}"/>
    <pc:docChg chg="undo custSel modSld">
      <pc:chgData name="Mitchell Wand" userId="de9b44c55c049659" providerId="LiveId" clId="{16F00C48-6B6C-454A-AB0A-4448491B1589}" dt="2023-10-31T21:23:43.878" v="63" actId="13926"/>
      <pc:docMkLst>
        <pc:docMk/>
      </pc:docMkLst>
      <pc:sldChg chg="modSp mod">
        <pc:chgData name="Mitchell Wand" userId="de9b44c55c049659" providerId="LiveId" clId="{16F00C48-6B6C-454A-AB0A-4448491B1589}" dt="2023-10-31T21:18:06.159" v="32" actId="20577"/>
        <pc:sldMkLst>
          <pc:docMk/>
          <pc:sldMk cId="0" sldId="257"/>
        </pc:sldMkLst>
        <pc:spChg chg="mod">
          <ac:chgData name="Mitchell Wand" userId="de9b44c55c049659" providerId="LiveId" clId="{16F00C48-6B6C-454A-AB0A-4448491B1589}" dt="2023-10-31T21:18:06.159" v="32" actId="20577"/>
          <ac:spMkLst>
            <pc:docMk/>
            <pc:sldMk cId="0" sldId="257"/>
            <ac:spMk id="131" creationId="{00000000-0000-0000-0000-000000000000}"/>
          </ac:spMkLst>
        </pc:spChg>
      </pc:sldChg>
      <pc:sldChg chg="modSp mod">
        <pc:chgData name="Mitchell Wand" userId="de9b44c55c049659" providerId="LiveId" clId="{16F00C48-6B6C-454A-AB0A-4448491B1589}" dt="2023-10-31T21:17:56.790" v="31" actId="20577"/>
        <pc:sldMkLst>
          <pc:docMk/>
          <pc:sldMk cId="40835375" sldId="287"/>
        </pc:sldMkLst>
        <pc:spChg chg="mod">
          <ac:chgData name="Mitchell Wand" userId="de9b44c55c049659" providerId="LiveId" clId="{16F00C48-6B6C-454A-AB0A-4448491B1589}" dt="2023-10-31T21:17:56.790" v="31" actId="20577"/>
          <ac:spMkLst>
            <pc:docMk/>
            <pc:sldMk cId="40835375" sldId="287"/>
            <ac:spMk id="4" creationId="{DFC2F76F-2860-2B4C-9F8B-7BB2DB7CF941}"/>
          </ac:spMkLst>
        </pc:spChg>
      </pc:sldChg>
      <pc:sldChg chg="modSp mod">
        <pc:chgData name="Mitchell Wand" userId="de9b44c55c049659" providerId="LiveId" clId="{16F00C48-6B6C-454A-AB0A-4448491B1589}" dt="2023-10-31T21:16:46.178" v="11" actId="122"/>
        <pc:sldMkLst>
          <pc:docMk/>
          <pc:sldMk cId="1313669991" sldId="291"/>
        </pc:sldMkLst>
        <pc:spChg chg="mod">
          <ac:chgData name="Mitchell Wand" userId="de9b44c55c049659" providerId="LiveId" clId="{16F00C48-6B6C-454A-AB0A-4448491B1589}" dt="2023-10-31T21:15:58.634" v="4" actId="122"/>
          <ac:spMkLst>
            <pc:docMk/>
            <pc:sldMk cId="1313669991" sldId="291"/>
            <ac:spMk id="7" creationId="{D1E1B8A0-3925-C448-8330-AC7A6EAEE4D0}"/>
          </ac:spMkLst>
        </pc:spChg>
        <pc:spChg chg="mod">
          <ac:chgData name="Mitchell Wand" userId="de9b44c55c049659" providerId="LiveId" clId="{16F00C48-6B6C-454A-AB0A-4448491B1589}" dt="2023-10-31T21:15:46.501" v="2" actId="113"/>
          <ac:spMkLst>
            <pc:docMk/>
            <pc:sldMk cId="1313669991" sldId="291"/>
            <ac:spMk id="9" creationId="{477771BA-0037-A54A-B32B-8D506F4C4D90}"/>
          </ac:spMkLst>
        </pc:spChg>
        <pc:spChg chg="mod">
          <ac:chgData name="Mitchell Wand" userId="de9b44c55c049659" providerId="LiveId" clId="{16F00C48-6B6C-454A-AB0A-4448491B1589}" dt="2023-10-31T21:16:19.190" v="6" actId="122"/>
          <ac:spMkLst>
            <pc:docMk/>
            <pc:sldMk cId="1313669991" sldId="291"/>
            <ac:spMk id="10" creationId="{5B4211AD-CD04-C24E-8406-ED7FA2E66A83}"/>
          </ac:spMkLst>
        </pc:spChg>
        <pc:spChg chg="mod">
          <ac:chgData name="Mitchell Wand" userId="de9b44c55c049659" providerId="LiveId" clId="{16F00C48-6B6C-454A-AB0A-4448491B1589}" dt="2023-10-31T21:16:46.178" v="11" actId="122"/>
          <ac:spMkLst>
            <pc:docMk/>
            <pc:sldMk cId="1313669991" sldId="291"/>
            <ac:spMk id="11" creationId="{6424DA7B-2403-B346-892B-0E7281781E3D}"/>
          </ac:spMkLst>
        </pc:spChg>
        <pc:spChg chg="mod">
          <ac:chgData name="Mitchell Wand" userId="de9b44c55c049659" providerId="LiveId" clId="{16F00C48-6B6C-454A-AB0A-4448491B1589}" dt="2023-10-31T21:16:38.306" v="9" actId="122"/>
          <ac:spMkLst>
            <pc:docMk/>
            <pc:sldMk cId="1313669991" sldId="291"/>
            <ac:spMk id="14" creationId="{9C85A987-13DA-4644-955F-64725AF0DDF4}"/>
          </ac:spMkLst>
        </pc:spChg>
      </pc:sldChg>
      <pc:sldChg chg="modSp mod">
        <pc:chgData name="Mitchell Wand" userId="de9b44c55c049659" providerId="LiveId" clId="{16F00C48-6B6C-454A-AB0A-4448491B1589}" dt="2023-10-31T21:23:43.878" v="63" actId="13926"/>
        <pc:sldMkLst>
          <pc:docMk/>
          <pc:sldMk cId="0" sldId="316"/>
        </pc:sldMkLst>
        <pc:spChg chg="mod">
          <ac:chgData name="Mitchell Wand" userId="de9b44c55c049659" providerId="LiveId" clId="{16F00C48-6B6C-454A-AB0A-4448491B1589}" dt="2023-10-31T21:19:33.357" v="35" actId="2711"/>
          <ac:spMkLst>
            <pc:docMk/>
            <pc:sldMk cId="0" sldId="316"/>
            <ac:spMk id="137" creationId="{00000000-0000-0000-0000-000000000000}"/>
          </ac:spMkLst>
        </pc:spChg>
        <pc:spChg chg="mod ord">
          <ac:chgData name="Mitchell Wand" userId="de9b44c55c049659" providerId="LiveId" clId="{16F00C48-6B6C-454A-AB0A-4448491B1589}" dt="2023-10-31T21:23:43.878" v="63" actId="13926"/>
          <ac:spMkLst>
            <pc:docMk/>
            <pc:sldMk cId="0" sldId="316"/>
            <ac:spMk id="139" creationId="{00000000-0000-0000-0000-000000000000}"/>
          </ac:spMkLst>
        </pc:spChg>
        <pc:graphicFrameChg chg="modGraphic">
          <ac:chgData name="Mitchell Wand" userId="de9b44c55c049659" providerId="LiveId" clId="{16F00C48-6B6C-454A-AB0A-4448491B1589}" dt="2023-10-31T21:20:05.549" v="37" actId="2711"/>
          <ac:graphicFrameMkLst>
            <pc:docMk/>
            <pc:sldMk cId="0" sldId="316"/>
            <ac:graphicFrameMk id="138" creationId="{00000000-0000-0000-0000-000000000000}"/>
          </ac:graphicFrameMkLst>
        </pc:graphicFrameChg>
      </pc:sldChg>
      <pc:sldChg chg="modSp">
        <pc:chgData name="Mitchell Wand" userId="de9b44c55c049659" providerId="LiveId" clId="{16F00C48-6B6C-454A-AB0A-4448491B1589}" dt="2023-10-31T21:12:00.135" v="0" actId="2711"/>
        <pc:sldMkLst>
          <pc:docMk/>
          <pc:sldMk cId="3151719411" sldId="345"/>
        </pc:sldMkLst>
        <pc:spChg chg="mod">
          <ac:chgData name="Mitchell Wand" userId="de9b44c55c049659" providerId="LiveId" clId="{16F00C48-6B6C-454A-AB0A-4448491B1589}" dt="2023-10-31T21:12:00.135" v="0" actId="2711"/>
          <ac:spMkLst>
            <pc:docMk/>
            <pc:sldMk cId="3151719411" sldId="345"/>
            <ac:spMk id="8" creationId="{06BA9E79-D987-67E0-6597-5F502DAA0F31}"/>
          </ac:spMkLst>
        </pc:spChg>
      </pc:sldChg>
    </pc:docChg>
  </pc:docChgLst>
  <pc:docChgLst>
    <pc:chgData name="Mitchell Wand" userId="de9b44c55c049659" providerId="LiveId" clId="{6033B8A2-E243-4B0E-BAD3-960CC7C8BDF9}"/>
    <pc:docChg chg="undo custSel addSld delSld modSld sldOrd">
      <pc:chgData name="Mitchell Wand" userId="de9b44c55c049659" providerId="LiveId" clId="{6033B8A2-E243-4B0E-BAD3-960CC7C8BDF9}" dt="2024-03-19T20:05:51.700" v="2586" actId="20577"/>
      <pc:docMkLst>
        <pc:docMk/>
      </pc:docMkLst>
      <pc:sldChg chg="modSp mod">
        <pc:chgData name="Mitchell Wand" userId="de9b44c55c049659" providerId="LiveId" clId="{6033B8A2-E243-4B0E-BAD3-960CC7C8BDF9}" dt="2024-03-19T20:05:09.262" v="2520" actId="20577"/>
        <pc:sldMkLst>
          <pc:docMk/>
          <pc:sldMk cId="217861666" sldId="323"/>
        </pc:sldMkLst>
        <pc:spChg chg="mod">
          <ac:chgData name="Mitchell Wand" userId="de9b44c55c049659" providerId="LiveId" clId="{6033B8A2-E243-4B0E-BAD3-960CC7C8BDF9}" dt="2024-03-19T20:05:09.262" v="2520" actId="20577"/>
          <ac:spMkLst>
            <pc:docMk/>
            <pc:sldMk cId="217861666" sldId="323"/>
            <ac:spMk id="2" creationId="{A8CBC4F2-39A4-896C-6051-E89693F78F42}"/>
          </ac:spMkLst>
        </pc:spChg>
      </pc:sldChg>
      <pc:sldChg chg="modSp add mod modNotesTx">
        <pc:chgData name="Mitchell Wand" userId="de9b44c55c049659" providerId="LiveId" clId="{6033B8A2-E243-4B0E-BAD3-960CC7C8BDF9}" dt="2024-03-19T19:53:39.928" v="1473"/>
        <pc:sldMkLst>
          <pc:docMk/>
          <pc:sldMk cId="3838296255" sldId="325"/>
        </pc:sldMkLst>
        <pc:spChg chg="mod">
          <ac:chgData name="Mitchell Wand" userId="de9b44c55c049659" providerId="LiveId" clId="{6033B8A2-E243-4B0E-BAD3-960CC7C8BDF9}" dt="2024-03-19T18:56:02.300" v="607" actId="20577"/>
          <ac:spMkLst>
            <pc:docMk/>
            <pc:sldMk cId="3838296255" sldId="325"/>
            <ac:spMk id="3" creationId="{2597ABB4-F004-0A30-F785-60B74E3C41DB}"/>
          </ac:spMkLst>
        </pc:spChg>
      </pc:sldChg>
      <pc:sldChg chg="delSp mod delAnim">
        <pc:chgData name="Mitchell Wand" userId="de9b44c55c049659" providerId="LiveId" clId="{6033B8A2-E243-4B0E-BAD3-960CC7C8BDF9}" dt="2024-03-19T19:48:27.139" v="1352" actId="478"/>
        <pc:sldMkLst>
          <pc:docMk/>
          <pc:sldMk cId="3712692370" sldId="329"/>
        </pc:sldMkLst>
        <pc:spChg chg="del">
          <ac:chgData name="Mitchell Wand" userId="de9b44c55c049659" providerId="LiveId" clId="{6033B8A2-E243-4B0E-BAD3-960CC7C8BDF9}" dt="2024-03-19T19:48:27.139" v="1352" actId="478"/>
          <ac:spMkLst>
            <pc:docMk/>
            <pc:sldMk cId="3712692370" sldId="329"/>
            <ac:spMk id="5" creationId="{B3035C4C-6EBD-2880-E2B5-45DE4DB48C9D}"/>
          </ac:spMkLst>
        </pc:spChg>
      </pc:sldChg>
      <pc:sldChg chg="modSp mod">
        <pc:chgData name="Mitchell Wand" userId="de9b44c55c049659" providerId="LiveId" clId="{6033B8A2-E243-4B0E-BAD3-960CC7C8BDF9}" dt="2024-03-13T19:23:09.478" v="0" actId="20577"/>
        <pc:sldMkLst>
          <pc:docMk/>
          <pc:sldMk cId="0" sldId="342"/>
        </pc:sldMkLst>
        <pc:spChg chg="mod">
          <ac:chgData name="Mitchell Wand" userId="de9b44c55c049659" providerId="LiveId" clId="{6033B8A2-E243-4B0E-BAD3-960CC7C8BDF9}" dt="2024-03-13T19:23:09.478" v="0" actId="20577"/>
          <ac:spMkLst>
            <pc:docMk/>
            <pc:sldMk cId="0" sldId="342"/>
            <ac:spMk id="60" creationId="{00000000-0000-0000-0000-000000000000}"/>
          </ac:spMkLst>
        </pc:spChg>
      </pc:sldChg>
      <pc:sldChg chg="addSp delSp modSp mod ord addAnim delAnim modAnim modNotesTx">
        <pc:chgData name="Mitchell Wand" userId="de9b44c55c049659" providerId="LiveId" clId="{6033B8A2-E243-4B0E-BAD3-960CC7C8BDF9}" dt="2024-03-19T19:57:57.598" v="1740" actId="20577"/>
        <pc:sldMkLst>
          <pc:docMk/>
          <pc:sldMk cId="0" sldId="353"/>
        </pc:sldMkLst>
        <pc:spChg chg="mod">
          <ac:chgData name="Mitchell Wand" userId="de9b44c55c049659" providerId="LiveId" clId="{6033B8A2-E243-4B0E-BAD3-960CC7C8BDF9}" dt="2024-03-19T19:27:34.149" v="998" actId="408"/>
          <ac:spMkLst>
            <pc:docMk/>
            <pc:sldMk cId="0" sldId="353"/>
            <ac:spMk id="5" creationId="{DC1BE921-90FA-C947-D6F0-303946107DD1}"/>
          </ac:spMkLst>
        </pc:spChg>
        <pc:spChg chg="mod">
          <ac:chgData name="Mitchell Wand" userId="de9b44c55c049659" providerId="LiveId" clId="{6033B8A2-E243-4B0E-BAD3-960CC7C8BDF9}" dt="2024-03-19T19:27:34.149" v="998" actId="408"/>
          <ac:spMkLst>
            <pc:docMk/>
            <pc:sldMk cId="0" sldId="353"/>
            <ac:spMk id="6" creationId="{411F91D3-DA14-8D43-3AE2-66EF85439CC5}"/>
          </ac:spMkLst>
        </pc:spChg>
        <pc:spChg chg="mod ord">
          <ac:chgData name="Mitchell Wand" userId="de9b44c55c049659" providerId="LiveId" clId="{6033B8A2-E243-4B0E-BAD3-960CC7C8BDF9}" dt="2024-03-19T19:32:59.615" v="1031" actId="167"/>
          <ac:spMkLst>
            <pc:docMk/>
            <pc:sldMk cId="0" sldId="353"/>
            <ac:spMk id="9" creationId="{957BE3B1-8AF0-B764-639C-F6988A7868DD}"/>
          </ac:spMkLst>
        </pc:spChg>
        <pc:spChg chg="mod">
          <ac:chgData name="Mitchell Wand" userId="de9b44c55c049659" providerId="LiveId" clId="{6033B8A2-E243-4B0E-BAD3-960CC7C8BDF9}" dt="2024-03-19T19:32:43.298" v="1030" actId="207"/>
          <ac:spMkLst>
            <pc:docMk/>
            <pc:sldMk cId="0" sldId="353"/>
            <ac:spMk id="10" creationId="{CBA4D3F8-D465-7FFA-A13E-F2135167C871}"/>
          </ac:spMkLst>
        </pc:spChg>
        <pc:spChg chg="add mod ord">
          <ac:chgData name="Mitchell Wand" userId="de9b44c55c049659" providerId="LiveId" clId="{6033B8A2-E243-4B0E-BAD3-960CC7C8BDF9}" dt="2024-03-19T19:32:43.298" v="1030" actId="207"/>
          <ac:spMkLst>
            <pc:docMk/>
            <pc:sldMk cId="0" sldId="353"/>
            <ac:spMk id="11" creationId="{505ECB0F-6412-FE5D-E28E-773CEB598572}"/>
          </ac:spMkLst>
        </pc:spChg>
        <pc:spChg chg="mod">
          <ac:chgData name="Mitchell Wand" userId="de9b44c55c049659" providerId="LiveId" clId="{6033B8A2-E243-4B0E-BAD3-960CC7C8BDF9}" dt="2024-03-19T19:27:34.149" v="998" actId="408"/>
          <ac:spMkLst>
            <pc:docMk/>
            <pc:sldMk cId="0" sldId="353"/>
            <ac:spMk id="14" creationId="{080D6E3A-31A6-BF7E-6B2A-A8A51A8AE909}"/>
          </ac:spMkLst>
        </pc:spChg>
        <pc:spChg chg="mod">
          <ac:chgData name="Mitchell Wand" userId="de9b44c55c049659" providerId="LiveId" clId="{6033B8A2-E243-4B0E-BAD3-960CC7C8BDF9}" dt="2024-03-19T19:27:34.149" v="998" actId="408"/>
          <ac:spMkLst>
            <pc:docMk/>
            <pc:sldMk cId="0" sldId="353"/>
            <ac:spMk id="15" creationId="{11D0FF99-C09F-9C6E-B3C8-70324EF445A4}"/>
          </ac:spMkLst>
        </pc:spChg>
        <pc:spChg chg="add del mod">
          <ac:chgData name="Mitchell Wand" userId="de9b44c55c049659" providerId="LiveId" clId="{6033B8A2-E243-4B0E-BAD3-960CC7C8BDF9}" dt="2024-03-19T19:21:17.187" v="972" actId="478"/>
          <ac:spMkLst>
            <pc:docMk/>
            <pc:sldMk cId="0" sldId="353"/>
            <ac:spMk id="17" creationId="{A6F72A63-4F1E-1BA5-9B70-3A219E487618}"/>
          </ac:spMkLst>
        </pc:spChg>
        <pc:spChg chg="add del">
          <ac:chgData name="Mitchell Wand" userId="de9b44c55c049659" providerId="LiveId" clId="{6033B8A2-E243-4B0E-BAD3-960CC7C8BDF9}" dt="2024-03-19T19:21:15.608" v="971" actId="478"/>
          <ac:spMkLst>
            <pc:docMk/>
            <pc:sldMk cId="0" sldId="353"/>
            <ac:spMk id="19" creationId="{54FCB12A-7349-28FB-6128-EF86341ED68B}"/>
          </ac:spMkLst>
        </pc:spChg>
        <pc:spChg chg="add mod">
          <ac:chgData name="Mitchell Wand" userId="de9b44c55c049659" providerId="LiveId" clId="{6033B8A2-E243-4B0E-BAD3-960CC7C8BDF9}" dt="2024-03-19T19:27:34.149" v="998" actId="408"/>
          <ac:spMkLst>
            <pc:docMk/>
            <pc:sldMk cId="0" sldId="353"/>
            <ac:spMk id="20" creationId="{DDDBB5E9-E72F-628E-4701-265BB398A3A2}"/>
          </ac:spMkLst>
        </pc:spChg>
        <pc:spChg chg="add mod">
          <ac:chgData name="Mitchell Wand" userId="de9b44c55c049659" providerId="LiveId" clId="{6033B8A2-E243-4B0E-BAD3-960CC7C8BDF9}" dt="2024-03-19T19:27:34.149" v="998" actId="408"/>
          <ac:spMkLst>
            <pc:docMk/>
            <pc:sldMk cId="0" sldId="353"/>
            <ac:spMk id="21" creationId="{B45414F5-C9FA-C150-C5A4-01C217C69348}"/>
          </ac:spMkLst>
        </pc:spChg>
        <pc:spChg chg="add mod">
          <ac:chgData name="Mitchell Wand" userId="de9b44c55c049659" providerId="LiveId" clId="{6033B8A2-E243-4B0E-BAD3-960CC7C8BDF9}" dt="2024-03-19T19:27:34.149" v="998" actId="408"/>
          <ac:spMkLst>
            <pc:docMk/>
            <pc:sldMk cId="0" sldId="353"/>
            <ac:spMk id="22" creationId="{52CFC4BB-CF02-0FE6-D689-BBFBEE429B26}"/>
          </ac:spMkLst>
        </pc:spChg>
        <pc:spChg chg="add mod">
          <ac:chgData name="Mitchell Wand" userId="de9b44c55c049659" providerId="LiveId" clId="{6033B8A2-E243-4B0E-BAD3-960CC7C8BDF9}" dt="2024-03-19T19:27:34.149" v="998" actId="408"/>
          <ac:spMkLst>
            <pc:docMk/>
            <pc:sldMk cId="0" sldId="353"/>
            <ac:spMk id="23" creationId="{C05ABEA6-088A-ADB3-D4A3-4B4BCAE25297}"/>
          </ac:spMkLst>
        </pc:spChg>
        <pc:spChg chg="add mod">
          <ac:chgData name="Mitchell Wand" userId="de9b44c55c049659" providerId="LiveId" clId="{6033B8A2-E243-4B0E-BAD3-960CC7C8BDF9}" dt="2024-03-19T19:34:29.777" v="1069" actId="14100"/>
          <ac:spMkLst>
            <pc:docMk/>
            <pc:sldMk cId="0" sldId="353"/>
            <ac:spMk id="24" creationId="{DBCE68F6-AB54-7037-3244-A9811415F509}"/>
          </ac:spMkLst>
        </pc:spChg>
        <pc:spChg chg="add mod">
          <ac:chgData name="Mitchell Wand" userId="de9b44c55c049659" providerId="LiveId" clId="{6033B8A2-E243-4B0E-BAD3-960CC7C8BDF9}" dt="2024-03-19T19:37:58.365" v="1135" actId="255"/>
          <ac:spMkLst>
            <pc:docMk/>
            <pc:sldMk cId="0" sldId="353"/>
            <ac:spMk id="25" creationId="{78F29AFD-125D-EBDC-D6A3-F18521F7EA50}"/>
          </ac:spMkLst>
        </pc:spChg>
        <pc:spChg chg="mod">
          <ac:chgData name="Mitchell Wand" userId="de9b44c55c049659" providerId="LiveId" clId="{6033B8A2-E243-4B0E-BAD3-960CC7C8BDF9}" dt="2024-03-19T19:42:32.487" v="1246" actId="20577"/>
          <ac:spMkLst>
            <pc:docMk/>
            <pc:sldMk cId="0" sldId="353"/>
            <ac:spMk id="315" creationId="{00000000-0000-0000-0000-000000000000}"/>
          </ac:spMkLst>
        </pc:spChg>
        <pc:spChg chg="mod">
          <ac:chgData name="Mitchell Wand" userId="de9b44c55c049659" providerId="LiveId" clId="{6033B8A2-E243-4B0E-BAD3-960CC7C8BDF9}" dt="2024-03-19T19:41:26.816" v="1230" actId="113"/>
          <ac:spMkLst>
            <pc:docMk/>
            <pc:sldMk cId="0" sldId="353"/>
            <ac:spMk id="317" creationId="{00000000-0000-0000-0000-000000000000}"/>
          </ac:spMkLst>
        </pc:spChg>
        <pc:spChg chg="mod">
          <ac:chgData name="Mitchell Wand" userId="de9b44c55c049659" providerId="LiveId" clId="{6033B8A2-E243-4B0E-BAD3-960CC7C8BDF9}" dt="2024-03-19T19:42:39.966" v="1247" actId="207"/>
          <ac:spMkLst>
            <pc:docMk/>
            <pc:sldMk cId="0" sldId="353"/>
            <ac:spMk id="318" creationId="{00000000-0000-0000-0000-000000000000}"/>
          </ac:spMkLst>
        </pc:spChg>
        <pc:spChg chg="mod">
          <ac:chgData name="Mitchell Wand" userId="de9b44c55c049659" providerId="LiveId" clId="{6033B8A2-E243-4B0E-BAD3-960CC7C8BDF9}" dt="2024-03-19T19:23:36.104" v="985" actId="1076"/>
          <ac:spMkLst>
            <pc:docMk/>
            <pc:sldMk cId="0" sldId="353"/>
            <ac:spMk id="319" creationId="{00000000-0000-0000-0000-000000000000}"/>
          </ac:spMkLst>
        </pc:spChg>
        <pc:spChg chg="mod">
          <ac:chgData name="Mitchell Wand" userId="de9b44c55c049659" providerId="LiveId" clId="{6033B8A2-E243-4B0E-BAD3-960CC7C8BDF9}" dt="2024-03-19T19:23:36.104" v="985" actId="1076"/>
          <ac:spMkLst>
            <pc:docMk/>
            <pc:sldMk cId="0" sldId="353"/>
            <ac:spMk id="320" creationId="{00000000-0000-0000-0000-000000000000}"/>
          </ac:spMkLst>
        </pc:spChg>
        <pc:spChg chg="mod">
          <ac:chgData name="Mitchell Wand" userId="de9b44c55c049659" providerId="LiveId" clId="{6033B8A2-E243-4B0E-BAD3-960CC7C8BDF9}" dt="2024-03-19T19:23:36.104" v="985" actId="1076"/>
          <ac:spMkLst>
            <pc:docMk/>
            <pc:sldMk cId="0" sldId="353"/>
            <ac:spMk id="321" creationId="{00000000-0000-0000-0000-000000000000}"/>
          </ac:spMkLst>
        </pc:spChg>
        <pc:grpChg chg="add mod">
          <ac:chgData name="Mitchell Wand" userId="de9b44c55c049659" providerId="LiveId" clId="{6033B8A2-E243-4B0E-BAD3-960CC7C8BDF9}" dt="2024-03-19T19:27:34.149" v="998" actId="408"/>
          <ac:grpSpMkLst>
            <pc:docMk/>
            <pc:sldMk cId="0" sldId="353"/>
            <ac:grpSpMk id="4" creationId="{B6235EC4-F1D8-49C6-DAD7-90E3F7744747}"/>
          </ac:grpSpMkLst>
        </pc:grpChg>
        <pc:grpChg chg="add mod">
          <ac:chgData name="Mitchell Wand" userId="de9b44c55c049659" providerId="LiveId" clId="{6033B8A2-E243-4B0E-BAD3-960CC7C8BDF9}" dt="2024-03-19T19:32:43.298" v="1030" actId="207"/>
          <ac:grpSpMkLst>
            <pc:docMk/>
            <pc:sldMk cId="0" sldId="353"/>
            <ac:grpSpMk id="8" creationId="{FA75B241-A503-99A1-16F8-FB4D757B11A4}"/>
          </ac:grpSpMkLst>
        </pc:grpChg>
        <pc:grpChg chg="add del mod ord">
          <ac:chgData name="Mitchell Wand" userId="de9b44c55c049659" providerId="LiveId" clId="{6033B8A2-E243-4B0E-BAD3-960CC7C8BDF9}" dt="2024-03-19T19:32:43.298" v="1030" actId="207"/>
          <ac:grpSpMkLst>
            <pc:docMk/>
            <pc:sldMk cId="0" sldId="353"/>
            <ac:grpSpMk id="12" creationId="{A64AD00A-F5AD-912D-A307-BEB51F3B04BF}"/>
          </ac:grpSpMkLst>
        </pc:grpChg>
        <pc:grpChg chg="add mod">
          <ac:chgData name="Mitchell Wand" userId="de9b44c55c049659" providerId="LiveId" clId="{6033B8A2-E243-4B0E-BAD3-960CC7C8BDF9}" dt="2024-03-19T19:27:34.149" v="998" actId="408"/>
          <ac:grpSpMkLst>
            <pc:docMk/>
            <pc:sldMk cId="0" sldId="353"/>
            <ac:grpSpMk id="13" creationId="{3B3F58EB-F32B-A69B-FD9A-228FA6BCD4EE}"/>
          </ac:grpSpMkLst>
        </pc:grpChg>
        <pc:picChg chg="add del mod">
          <ac:chgData name="Mitchell Wand" userId="de9b44c55c049659" providerId="LiveId" clId="{6033B8A2-E243-4B0E-BAD3-960CC7C8BDF9}" dt="2024-03-19T19:24:34.269" v="989" actId="478"/>
          <ac:picMkLst>
            <pc:docMk/>
            <pc:sldMk cId="0" sldId="353"/>
            <ac:picMk id="3" creationId="{10EEE29A-27FF-BA12-B76C-8EBDA87D6E2C}"/>
          </ac:picMkLst>
        </pc:picChg>
        <pc:picChg chg="add del mod">
          <ac:chgData name="Mitchell Wand" userId="de9b44c55c049659" providerId="LiveId" clId="{6033B8A2-E243-4B0E-BAD3-960CC7C8BDF9}" dt="2024-03-19T19:30:38.467" v="1016" actId="478"/>
          <ac:picMkLst>
            <pc:docMk/>
            <pc:sldMk cId="0" sldId="353"/>
            <ac:picMk id="7" creationId="{FDB29159-F6A0-AED1-DC83-6FE1D7482C8A}"/>
          </ac:picMkLst>
        </pc:picChg>
        <pc:picChg chg="add mod">
          <ac:chgData name="Mitchell Wand" userId="de9b44c55c049659" providerId="LiveId" clId="{6033B8A2-E243-4B0E-BAD3-960CC7C8BDF9}" dt="2024-03-19T19:27:28.580" v="997" actId="408"/>
          <ac:picMkLst>
            <pc:docMk/>
            <pc:sldMk cId="0" sldId="353"/>
            <ac:picMk id="16" creationId="{0BF74599-0D3C-B525-679C-E73E82F21659}"/>
          </ac:picMkLst>
        </pc:picChg>
        <pc:picChg chg="add mod">
          <ac:chgData name="Mitchell Wand" userId="de9b44c55c049659" providerId="LiveId" clId="{6033B8A2-E243-4B0E-BAD3-960CC7C8BDF9}" dt="2024-03-19T19:20:58.759" v="969"/>
          <ac:picMkLst>
            <pc:docMk/>
            <pc:sldMk cId="0" sldId="353"/>
            <ac:picMk id="18" creationId="{4C0E7866-B36B-2DB7-E385-6789677E4728}"/>
          </ac:picMkLst>
        </pc:picChg>
        <pc:picChg chg="add del mod">
          <ac:chgData name="Mitchell Wand" userId="de9b44c55c049659" providerId="LiveId" clId="{6033B8A2-E243-4B0E-BAD3-960CC7C8BDF9}" dt="2024-03-19T19:05:53.154" v="836" actId="478"/>
          <ac:picMkLst>
            <pc:docMk/>
            <pc:sldMk cId="0" sldId="353"/>
            <ac:picMk id="2050" creationId="{2CF2B612-205B-D592-E740-76CC697A3136}"/>
          </ac:picMkLst>
        </pc:picChg>
        <pc:picChg chg="add mod">
          <ac:chgData name="Mitchell Wand" userId="de9b44c55c049659" providerId="LiveId" clId="{6033B8A2-E243-4B0E-BAD3-960CC7C8BDF9}" dt="2024-03-19T19:27:28.580" v="997" actId="408"/>
          <ac:picMkLst>
            <pc:docMk/>
            <pc:sldMk cId="0" sldId="353"/>
            <ac:picMk id="2052" creationId="{DE336DE2-B88D-274E-557B-03CF18AE693E}"/>
          </ac:picMkLst>
        </pc:picChg>
      </pc:sldChg>
      <pc:sldChg chg="modSp del mod ord modAnim modNotesTx">
        <pc:chgData name="Mitchell Wand" userId="de9b44c55c049659" providerId="LiveId" clId="{6033B8A2-E243-4B0E-BAD3-960CC7C8BDF9}" dt="2024-03-19T19:47:48.143" v="1351" actId="2696"/>
        <pc:sldMkLst>
          <pc:docMk/>
          <pc:sldMk cId="0" sldId="354"/>
        </pc:sldMkLst>
        <pc:spChg chg="mod">
          <ac:chgData name="Mitchell Wand" userId="de9b44c55c049659" providerId="LiveId" clId="{6033B8A2-E243-4B0E-BAD3-960CC7C8BDF9}" dt="2024-03-17T02:18:38.449" v="44" actId="20577"/>
          <ac:spMkLst>
            <pc:docMk/>
            <pc:sldMk cId="0" sldId="354"/>
            <ac:spMk id="324" creationId="{00000000-0000-0000-0000-000000000000}"/>
          </ac:spMkLst>
        </pc:spChg>
      </pc:sldChg>
      <pc:sldChg chg="delSp modSp mod delAnim modNotesTx">
        <pc:chgData name="Mitchell Wand" userId="de9b44c55c049659" providerId="LiveId" clId="{6033B8A2-E243-4B0E-BAD3-960CC7C8BDF9}" dt="2024-03-19T20:05:01.583" v="2514" actId="20577"/>
        <pc:sldMkLst>
          <pc:docMk/>
          <pc:sldMk cId="3738641298" sldId="356"/>
        </pc:sldMkLst>
        <pc:spChg chg="mod">
          <ac:chgData name="Mitchell Wand" userId="de9b44c55c049659" providerId="LiveId" clId="{6033B8A2-E243-4B0E-BAD3-960CC7C8BDF9}" dt="2024-03-19T20:05:01.583" v="2514" actId="20577"/>
          <ac:spMkLst>
            <pc:docMk/>
            <pc:sldMk cId="3738641298" sldId="356"/>
            <ac:spMk id="2" creationId="{E06EFB83-8809-2F5D-EB2A-1C32786220BC}"/>
          </ac:spMkLst>
        </pc:spChg>
        <pc:spChg chg="mod">
          <ac:chgData name="Mitchell Wand" userId="de9b44c55c049659" providerId="LiveId" clId="{6033B8A2-E243-4B0E-BAD3-960CC7C8BDF9}" dt="2024-03-19T19:54:33.393" v="1633" actId="20577"/>
          <ac:spMkLst>
            <pc:docMk/>
            <pc:sldMk cId="3738641298" sldId="356"/>
            <ac:spMk id="3" creationId="{1F76954A-0E38-1180-C63A-3FD7F887A28B}"/>
          </ac:spMkLst>
        </pc:spChg>
        <pc:grpChg chg="del">
          <ac:chgData name="Mitchell Wand" userId="de9b44c55c049659" providerId="LiveId" clId="{6033B8A2-E243-4B0E-BAD3-960CC7C8BDF9}" dt="2024-03-19T19:51:58.269" v="1356" actId="478"/>
          <ac:grpSpMkLst>
            <pc:docMk/>
            <pc:sldMk cId="3738641298" sldId="356"/>
            <ac:grpSpMk id="32" creationId="{036BDF17-31EC-368E-CE48-58780F31D9E4}"/>
          </ac:grpSpMkLst>
        </pc:grpChg>
        <pc:grpChg chg="del">
          <ac:chgData name="Mitchell Wand" userId="de9b44c55c049659" providerId="LiveId" clId="{6033B8A2-E243-4B0E-BAD3-960CC7C8BDF9}" dt="2024-03-19T19:51:59.624" v="1357" actId="478"/>
          <ac:grpSpMkLst>
            <pc:docMk/>
            <pc:sldMk cId="3738641298" sldId="356"/>
            <ac:grpSpMk id="35" creationId="{C2253AB0-AB59-A716-6992-5BD5E9EFB1CD}"/>
          </ac:grpSpMkLst>
        </pc:grpChg>
        <pc:grpChg chg="del">
          <ac:chgData name="Mitchell Wand" userId="de9b44c55c049659" providerId="LiveId" clId="{6033B8A2-E243-4B0E-BAD3-960CC7C8BDF9}" dt="2024-03-19T19:52:00.654" v="1358" actId="478"/>
          <ac:grpSpMkLst>
            <pc:docMk/>
            <pc:sldMk cId="3738641298" sldId="356"/>
            <ac:grpSpMk id="38" creationId="{5B0D57B0-7EBC-6422-C68A-8DA7F1A19CEB}"/>
          </ac:grpSpMkLst>
        </pc:grpChg>
      </pc:sldChg>
      <pc:sldChg chg="add modNotesTx">
        <pc:chgData name="Mitchell Wand" userId="de9b44c55c049659" providerId="LiveId" clId="{6033B8A2-E243-4B0E-BAD3-960CC7C8BDF9}" dt="2024-03-19T20:05:51.700" v="2586" actId="20577"/>
        <pc:sldMkLst>
          <pc:docMk/>
          <pc:sldMk cId="1669032529" sldId="357"/>
        </pc:sldMkLst>
      </pc:sldChg>
      <pc:sldChg chg="addSp delSp modSp add mod modNotesTx">
        <pc:chgData name="Mitchell Wand" userId="de9b44c55c049659" providerId="LiveId" clId="{6033B8A2-E243-4B0E-BAD3-960CC7C8BDF9}" dt="2024-03-19T19:56:26.598" v="1739" actId="20577"/>
        <pc:sldMkLst>
          <pc:docMk/>
          <pc:sldMk cId="681746844" sldId="358"/>
        </pc:sldMkLst>
        <pc:spChg chg="mod">
          <ac:chgData name="Mitchell Wand" userId="de9b44c55c049659" providerId="LiveId" clId="{6033B8A2-E243-4B0E-BAD3-960CC7C8BDF9}" dt="2024-03-19T18:48:23.314" v="499" actId="20577"/>
          <ac:spMkLst>
            <pc:docMk/>
            <pc:sldMk cId="681746844" sldId="358"/>
            <ac:spMk id="2" creationId="{48A34742-32AB-AA14-EA0A-DB348D0A1DEE}"/>
          </ac:spMkLst>
        </pc:spChg>
        <pc:spChg chg="mod">
          <ac:chgData name="Mitchell Wand" userId="de9b44c55c049659" providerId="LiveId" clId="{6033B8A2-E243-4B0E-BAD3-960CC7C8BDF9}" dt="2024-03-19T18:54:40.469" v="591" actId="14100"/>
          <ac:spMkLst>
            <pc:docMk/>
            <pc:sldMk cId="681746844" sldId="358"/>
            <ac:spMk id="3" creationId="{2597ABB4-F004-0A30-F785-60B74E3C41DB}"/>
          </ac:spMkLst>
        </pc:spChg>
        <pc:spChg chg="mod">
          <ac:chgData name="Mitchell Wand" userId="de9b44c55c049659" providerId="LiveId" clId="{6033B8A2-E243-4B0E-BAD3-960CC7C8BDF9}" dt="2024-03-19T18:44:10.913" v="221"/>
          <ac:spMkLst>
            <pc:docMk/>
            <pc:sldMk cId="681746844" sldId="358"/>
            <ac:spMk id="13" creationId="{A386E2AF-0F5E-9C05-D3EA-35EA0A33F8A7}"/>
          </ac:spMkLst>
        </pc:spChg>
        <pc:spChg chg="mod">
          <ac:chgData name="Mitchell Wand" userId="de9b44c55c049659" providerId="LiveId" clId="{6033B8A2-E243-4B0E-BAD3-960CC7C8BDF9}" dt="2024-03-19T18:44:23.440" v="235" actId="20577"/>
          <ac:spMkLst>
            <pc:docMk/>
            <pc:sldMk cId="681746844" sldId="358"/>
            <ac:spMk id="14" creationId="{3AA0873D-74D7-50EE-0964-8FB1E73139EC}"/>
          </ac:spMkLst>
        </pc:spChg>
        <pc:spChg chg="mod">
          <ac:chgData name="Mitchell Wand" userId="de9b44c55c049659" providerId="LiveId" clId="{6033B8A2-E243-4B0E-BAD3-960CC7C8BDF9}" dt="2024-03-19T18:46:26.500" v="389"/>
          <ac:spMkLst>
            <pc:docMk/>
            <pc:sldMk cId="681746844" sldId="358"/>
            <ac:spMk id="16" creationId="{556A1552-3DE1-8FB5-D072-BB06E69A6BE1}"/>
          </ac:spMkLst>
        </pc:spChg>
        <pc:spChg chg="mod">
          <ac:chgData name="Mitchell Wand" userId="de9b44c55c049659" providerId="LiveId" clId="{6033B8A2-E243-4B0E-BAD3-960CC7C8BDF9}" dt="2024-03-19T18:47:39.147" v="488" actId="20577"/>
          <ac:spMkLst>
            <pc:docMk/>
            <pc:sldMk cId="681746844" sldId="358"/>
            <ac:spMk id="17" creationId="{C6F01042-9FA2-EA3A-C209-1A031CDD0166}"/>
          </ac:spMkLst>
        </pc:spChg>
        <pc:spChg chg="add mod">
          <ac:chgData name="Mitchell Wand" userId="de9b44c55c049659" providerId="LiveId" clId="{6033B8A2-E243-4B0E-BAD3-960CC7C8BDF9}" dt="2024-03-19T19:55:54.067" v="1669" actId="122"/>
          <ac:spMkLst>
            <pc:docMk/>
            <pc:sldMk cId="681746844" sldId="358"/>
            <ac:spMk id="20" creationId="{1012D76C-309C-03B4-1B33-7B0F29D084AF}"/>
          </ac:spMkLst>
        </pc:spChg>
        <pc:grpChg chg="del mod">
          <ac:chgData name="Mitchell Wand" userId="de9b44c55c049659" providerId="LiveId" clId="{6033B8A2-E243-4B0E-BAD3-960CC7C8BDF9}" dt="2024-03-19T18:47:29.667" v="483" actId="478"/>
          <ac:grpSpMkLst>
            <pc:docMk/>
            <pc:sldMk cId="681746844" sldId="358"/>
            <ac:grpSpMk id="11" creationId="{0E5EA3A1-D017-FE9E-6086-E90BA71E9E13}"/>
          </ac:grpSpMkLst>
        </pc:grpChg>
        <pc:grpChg chg="add mod">
          <ac:chgData name="Mitchell Wand" userId="de9b44c55c049659" providerId="LiveId" clId="{6033B8A2-E243-4B0E-BAD3-960CC7C8BDF9}" dt="2024-03-19T18:47:53.233" v="491" actId="1076"/>
          <ac:grpSpMkLst>
            <pc:docMk/>
            <pc:sldMk cId="681746844" sldId="358"/>
            <ac:grpSpMk id="12" creationId="{8C8EEAFC-4689-31D6-A81D-C406BBCBCB9A}"/>
          </ac:grpSpMkLst>
        </pc:grpChg>
        <pc:grpChg chg="add mod ord">
          <ac:chgData name="Mitchell Wand" userId="de9b44c55c049659" providerId="LiveId" clId="{6033B8A2-E243-4B0E-BAD3-960CC7C8BDF9}" dt="2024-03-19T18:59:31.753" v="654" actId="1076"/>
          <ac:grpSpMkLst>
            <pc:docMk/>
            <pc:sldMk cId="681746844" sldId="358"/>
            <ac:grpSpMk id="15" creationId="{E541ADDC-7D95-48D2-B4A1-0E1E1E323DB8}"/>
          </ac:grpSpMkLst>
        </pc:grpChg>
        <pc:picChg chg="mod">
          <ac:chgData name="Mitchell Wand" userId="de9b44c55c049659" providerId="LiveId" clId="{6033B8A2-E243-4B0E-BAD3-960CC7C8BDF9}" dt="2024-03-19T18:47:24.972" v="482" actId="14100"/>
          <ac:picMkLst>
            <pc:docMk/>
            <pc:sldMk cId="681746844" sldId="358"/>
            <ac:picMk id="5" creationId="{7656F334-F4D0-5081-1E5A-8AAC22A03FD7}"/>
          </ac:picMkLst>
        </pc:picChg>
        <pc:picChg chg="add mod">
          <ac:chgData name="Mitchell Wand" userId="de9b44c55c049659" providerId="LiveId" clId="{6033B8A2-E243-4B0E-BAD3-960CC7C8BDF9}" dt="2024-03-19T18:54:36.301" v="590" actId="1076"/>
          <ac:picMkLst>
            <pc:docMk/>
            <pc:sldMk cId="681746844" sldId="358"/>
            <ac:picMk id="19" creationId="{539B815A-B2BD-3CCC-48B5-3A04B26C52D2}"/>
          </ac:picMkLst>
        </pc:picChg>
      </pc:sldChg>
      <pc:sldChg chg="addSp delSp modSp add mod modNotesTx">
        <pc:chgData name="Mitchell Wand" userId="de9b44c55c049659" providerId="LiveId" clId="{6033B8A2-E243-4B0E-BAD3-960CC7C8BDF9}" dt="2024-03-19T19:55:48.057" v="1668" actId="122"/>
        <pc:sldMkLst>
          <pc:docMk/>
          <pc:sldMk cId="1982798368" sldId="359"/>
        </pc:sldMkLst>
        <pc:spChg chg="mod">
          <ac:chgData name="Mitchell Wand" userId="de9b44c55c049659" providerId="LiveId" clId="{6033B8A2-E243-4B0E-BAD3-960CC7C8BDF9}" dt="2024-03-19T18:53:51.331" v="561" actId="20577"/>
          <ac:spMkLst>
            <pc:docMk/>
            <pc:sldMk cId="1982798368" sldId="359"/>
            <ac:spMk id="2" creationId="{48A34742-32AB-AA14-EA0A-DB348D0A1DEE}"/>
          </ac:spMkLst>
        </pc:spChg>
        <pc:spChg chg="mod">
          <ac:chgData name="Mitchell Wand" userId="de9b44c55c049659" providerId="LiveId" clId="{6033B8A2-E243-4B0E-BAD3-960CC7C8BDF9}" dt="2024-03-19T18:58:58.776" v="642" actId="14100"/>
          <ac:spMkLst>
            <pc:docMk/>
            <pc:sldMk cId="1982798368" sldId="359"/>
            <ac:spMk id="3" creationId="{2597ABB4-F004-0A30-F785-60B74E3C41DB}"/>
          </ac:spMkLst>
        </pc:spChg>
        <pc:spChg chg="mod">
          <ac:chgData name="Mitchell Wand" userId="de9b44c55c049659" providerId="LiveId" clId="{6033B8A2-E243-4B0E-BAD3-960CC7C8BDF9}" dt="2024-03-19T18:55:09.026" v="597" actId="20577"/>
          <ac:spMkLst>
            <pc:docMk/>
            <pc:sldMk cId="1982798368" sldId="359"/>
            <ac:spMk id="14" creationId="{3AA0873D-74D7-50EE-0964-8FB1E73139EC}"/>
          </ac:spMkLst>
        </pc:spChg>
        <pc:spChg chg="mod">
          <ac:chgData name="Mitchell Wand" userId="de9b44c55c049659" providerId="LiveId" clId="{6033B8A2-E243-4B0E-BAD3-960CC7C8BDF9}" dt="2024-03-19T18:59:20.349" v="652" actId="20577"/>
          <ac:spMkLst>
            <pc:docMk/>
            <pc:sldMk cId="1982798368" sldId="359"/>
            <ac:spMk id="17" creationId="{C6F01042-9FA2-EA3A-C209-1A031CDD0166}"/>
          </ac:spMkLst>
        </pc:spChg>
        <pc:spChg chg="mod">
          <ac:chgData name="Mitchell Wand" userId="de9b44c55c049659" providerId="LiveId" clId="{6033B8A2-E243-4B0E-BAD3-960CC7C8BDF9}" dt="2024-03-19T19:55:48.057" v="1668" actId="122"/>
          <ac:spMkLst>
            <pc:docMk/>
            <pc:sldMk cId="1982798368" sldId="359"/>
            <ac:spMk id="20" creationId="{1012D76C-309C-03B4-1B33-7B0F29D084AF}"/>
          </ac:spMkLst>
        </pc:spChg>
        <pc:grpChg chg="mod">
          <ac:chgData name="Mitchell Wand" userId="de9b44c55c049659" providerId="LiveId" clId="{6033B8A2-E243-4B0E-BAD3-960CC7C8BDF9}" dt="2024-03-19T18:58:34.367" v="623" actId="1076"/>
          <ac:grpSpMkLst>
            <pc:docMk/>
            <pc:sldMk cId="1982798368" sldId="359"/>
            <ac:grpSpMk id="12" creationId="{8C8EEAFC-4689-31D6-A81D-C406BBCBCB9A}"/>
          </ac:grpSpMkLst>
        </pc:grpChg>
        <pc:grpChg chg="mod">
          <ac:chgData name="Mitchell Wand" userId="de9b44c55c049659" providerId="LiveId" clId="{6033B8A2-E243-4B0E-BAD3-960CC7C8BDF9}" dt="2024-03-19T18:59:25.520" v="653" actId="1076"/>
          <ac:grpSpMkLst>
            <pc:docMk/>
            <pc:sldMk cId="1982798368" sldId="359"/>
            <ac:grpSpMk id="15" creationId="{E541ADDC-7D95-48D2-B4A1-0E1E1E323DB8}"/>
          </ac:grpSpMkLst>
        </pc:grpChg>
        <pc:picChg chg="del">
          <ac:chgData name="Mitchell Wand" userId="de9b44c55c049659" providerId="LiveId" clId="{6033B8A2-E243-4B0E-BAD3-960CC7C8BDF9}" dt="2024-03-19T18:55:05.501" v="592" actId="478"/>
          <ac:picMkLst>
            <pc:docMk/>
            <pc:sldMk cId="1982798368" sldId="359"/>
            <ac:picMk id="5" creationId="{7656F334-F4D0-5081-1E5A-8AAC22A03FD7}"/>
          </ac:picMkLst>
        </pc:picChg>
        <pc:picChg chg="add mod modCrop">
          <ac:chgData name="Mitchell Wand" userId="de9b44c55c049659" providerId="LiveId" clId="{6033B8A2-E243-4B0E-BAD3-960CC7C8BDF9}" dt="2024-03-19T18:58:28.910" v="622" actId="1076"/>
          <ac:picMkLst>
            <pc:docMk/>
            <pc:sldMk cId="1982798368" sldId="359"/>
            <ac:picMk id="7" creationId="{5945C514-9E0D-B0F2-9E78-CBF724301EF6}"/>
          </ac:picMkLst>
        </pc:picChg>
      </pc:sldChg>
      <pc:sldChg chg="addSp delSp modSp new del mod">
        <pc:chgData name="Mitchell Wand" userId="de9b44c55c049659" providerId="LiveId" clId="{6033B8A2-E243-4B0E-BAD3-960CC7C8BDF9}" dt="2024-03-19T19:34:40.929" v="1070" actId="47"/>
        <pc:sldMkLst>
          <pc:docMk/>
          <pc:sldMk cId="3738888215" sldId="360"/>
        </pc:sldMkLst>
        <pc:spChg chg="mod">
          <ac:chgData name="Mitchell Wand" userId="de9b44c55c049659" providerId="LiveId" clId="{6033B8A2-E243-4B0E-BAD3-960CC7C8BDF9}" dt="2024-03-19T19:00:57.283" v="823" actId="20577"/>
          <ac:spMkLst>
            <pc:docMk/>
            <pc:sldMk cId="3738888215" sldId="360"/>
            <ac:spMk id="2" creationId="{9EF3452A-CB21-387B-035C-AF80ACFF25F4}"/>
          </ac:spMkLst>
        </pc:spChg>
        <pc:spChg chg="del">
          <ac:chgData name="Mitchell Wand" userId="de9b44c55c049659" providerId="LiveId" clId="{6033B8A2-E243-4B0E-BAD3-960CC7C8BDF9}" dt="2024-03-19T19:01:03.239" v="824" actId="478"/>
          <ac:spMkLst>
            <pc:docMk/>
            <pc:sldMk cId="3738888215" sldId="360"/>
            <ac:spMk id="3" creationId="{45A54280-E037-18C1-2BFF-682D1B162C9A}"/>
          </ac:spMkLst>
        </pc:spChg>
        <pc:picChg chg="add mod">
          <ac:chgData name="Mitchell Wand" userId="de9b44c55c049659" providerId="LiveId" clId="{6033B8A2-E243-4B0E-BAD3-960CC7C8BDF9}" dt="2024-03-19T19:03:10.604" v="825"/>
          <ac:picMkLst>
            <pc:docMk/>
            <pc:sldMk cId="3738888215" sldId="360"/>
            <ac:picMk id="1026" creationId="{6C52395C-B129-3511-8930-50E5835FDF32}"/>
          </ac:picMkLst>
        </pc:picChg>
      </pc:sldChg>
      <pc:sldChg chg="addSp delSp modSp add mod delAnim modAnim modNotesTx">
        <pc:chgData name="Mitchell Wand" userId="de9b44c55c049659" providerId="LiveId" clId="{6033B8A2-E243-4B0E-BAD3-960CC7C8BDF9}" dt="2024-03-19T20:02:33.360" v="2235" actId="20577"/>
        <pc:sldMkLst>
          <pc:docMk/>
          <pc:sldMk cId="4141522674" sldId="360"/>
        </pc:sldMkLst>
        <pc:spChg chg="mod">
          <ac:chgData name="Mitchell Wand" userId="de9b44c55c049659" providerId="LiveId" clId="{6033B8A2-E243-4B0E-BAD3-960CC7C8BDF9}" dt="2024-03-19T19:45:38.129" v="1254"/>
          <ac:spMkLst>
            <pc:docMk/>
            <pc:sldMk cId="4141522674" sldId="360"/>
            <ac:spMk id="7" creationId="{5468A504-E07F-F986-56A9-2A79C85057FB}"/>
          </ac:spMkLst>
        </pc:spChg>
        <pc:spChg chg="del">
          <ac:chgData name="Mitchell Wand" userId="de9b44c55c049659" providerId="LiveId" clId="{6033B8A2-E243-4B0E-BAD3-960CC7C8BDF9}" dt="2024-03-19T19:45:25.481" v="1253" actId="478"/>
          <ac:spMkLst>
            <pc:docMk/>
            <pc:sldMk cId="4141522674" sldId="360"/>
            <ac:spMk id="9" creationId="{957BE3B1-8AF0-B764-639C-F6988A7868DD}"/>
          </ac:spMkLst>
        </pc:spChg>
        <pc:spChg chg="del topLvl">
          <ac:chgData name="Mitchell Wand" userId="de9b44c55c049659" providerId="LiveId" clId="{6033B8A2-E243-4B0E-BAD3-960CC7C8BDF9}" dt="2024-03-19T19:45:54.261" v="1256" actId="478"/>
          <ac:spMkLst>
            <pc:docMk/>
            <pc:sldMk cId="4141522674" sldId="360"/>
            <ac:spMk id="10" creationId="{CBA4D3F8-D465-7FFA-A13E-F2135167C871}"/>
          </ac:spMkLst>
        </pc:spChg>
        <pc:spChg chg="topLvl">
          <ac:chgData name="Mitchell Wand" userId="de9b44c55c049659" providerId="LiveId" clId="{6033B8A2-E243-4B0E-BAD3-960CC7C8BDF9}" dt="2024-03-19T19:45:54.261" v="1256" actId="478"/>
          <ac:spMkLst>
            <pc:docMk/>
            <pc:sldMk cId="4141522674" sldId="360"/>
            <ac:spMk id="11" creationId="{505ECB0F-6412-FE5D-E28E-773CEB598572}"/>
          </ac:spMkLst>
        </pc:spChg>
        <pc:spChg chg="mod">
          <ac:chgData name="Mitchell Wand" userId="de9b44c55c049659" providerId="LiveId" clId="{6033B8A2-E243-4B0E-BAD3-960CC7C8BDF9}" dt="2024-03-19T19:45:38.129" v="1254"/>
          <ac:spMkLst>
            <pc:docMk/>
            <pc:sldMk cId="4141522674" sldId="360"/>
            <ac:spMk id="17" creationId="{1359AC21-5B68-BA42-F083-A89464D9DFAC}"/>
          </ac:spMkLst>
        </pc:spChg>
        <pc:spChg chg="mod">
          <ac:chgData name="Mitchell Wand" userId="de9b44c55c049659" providerId="LiveId" clId="{6033B8A2-E243-4B0E-BAD3-960CC7C8BDF9}" dt="2024-03-19T19:46:39.429" v="1306" actId="20577"/>
          <ac:spMkLst>
            <pc:docMk/>
            <pc:sldMk cId="4141522674" sldId="360"/>
            <ac:spMk id="24" creationId="{DBCE68F6-AB54-7037-3244-A9811415F509}"/>
          </ac:spMkLst>
        </pc:spChg>
        <pc:spChg chg="mod">
          <ac:chgData name="Mitchell Wand" userId="de9b44c55c049659" providerId="LiveId" clId="{6033B8A2-E243-4B0E-BAD3-960CC7C8BDF9}" dt="2024-03-19T19:47:16.593" v="1350" actId="20577"/>
          <ac:spMkLst>
            <pc:docMk/>
            <pc:sldMk cId="4141522674" sldId="360"/>
            <ac:spMk id="25" creationId="{78F29AFD-125D-EBDC-D6A3-F18521F7EA50}"/>
          </ac:spMkLst>
        </pc:spChg>
        <pc:spChg chg="mod">
          <ac:chgData name="Mitchell Wand" userId="de9b44c55c049659" providerId="LiveId" clId="{6033B8A2-E243-4B0E-BAD3-960CC7C8BDF9}" dt="2024-03-19T19:40:34.192" v="1211" actId="207"/>
          <ac:spMkLst>
            <pc:docMk/>
            <pc:sldMk cId="4141522674" sldId="360"/>
            <ac:spMk id="315" creationId="{00000000-0000-0000-0000-000000000000}"/>
          </ac:spMkLst>
        </pc:spChg>
        <pc:spChg chg="mod">
          <ac:chgData name="Mitchell Wand" userId="de9b44c55c049659" providerId="LiveId" clId="{6033B8A2-E243-4B0E-BAD3-960CC7C8BDF9}" dt="2024-03-19T19:40:49.759" v="1219" actId="207"/>
          <ac:spMkLst>
            <pc:docMk/>
            <pc:sldMk cId="4141522674" sldId="360"/>
            <ac:spMk id="317" creationId="{00000000-0000-0000-0000-000000000000}"/>
          </ac:spMkLst>
        </pc:spChg>
        <pc:spChg chg="mod">
          <ac:chgData name="Mitchell Wand" userId="de9b44c55c049659" providerId="LiveId" clId="{6033B8A2-E243-4B0E-BAD3-960CC7C8BDF9}" dt="2024-03-19T19:41:12.863" v="1227" actId="207"/>
          <ac:spMkLst>
            <pc:docMk/>
            <pc:sldMk cId="4141522674" sldId="360"/>
            <ac:spMk id="318" creationId="{00000000-0000-0000-0000-000000000000}"/>
          </ac:spMkLst>
        </pc:spChg>
        <pc:grpChg chg="add mod">
          <ac:chgData name="Mitchell Wand" userId="de9b44c55c049659" providerId="LiveId" clId="{6033B8A2-E243-4B0E-BAD3-960CC7C8BDF9}" dt="2024-03-19T19:46:02.784" v="1257" actId="1076"/>
          <ac:grpSpMkLst>
            <pc:docMk/>
            <pc:sldMk cId="4141522674" sldId="360"/>
            <ac:grpSpMk id="3" creationId="{74F69308-0FA9-A2D4-BC20-BE4986B8E6DA}"/>
          </ac:grpSpMkLst>
        </pc:grpChg>
        <pc:grpChg chg="mod">
          <ac:chgData name="Mitchell Wand" userId="de9b44c55c049659" providerId="LiveId" clId="{6033B8A2-E243-4B0E-BAD3-960CC7C8BDF9}" dt="2024-03-19T19:45:17.166" v="1252" actId="1076"/>
          <ac:grpSpMkLst>
            <pc:docMk/>
            <pc:sldMk cId="4141522674" sldId="360"/>
            <ac:grpSpMk id="4" creationId="{B6235EC4-F1D8-49C6-DAD7-90E3F7744747}"/>
          </ac:grpSpMkLst>
        </pc:grpChg>
        <pc:grpChg chg="del">
          <ac:chgData name="Mitchell Wand" userId="de9b44c55c049659" providerId="LiveId" clId="{6033B8A2-E243-4B0E-BAD3-960CC7C8BDF9}" dt="2024-03-19T19:45:25.481" v="1253" actId="478"/>
          <ac:grpSpMkLst>
            <pc:docMk/>
            <pc:sldMk cId="4141522674" sldId="360"/>
            <ac:grpSpMk id="8" creationId="{FA75B241-A503-99A1-16F8-FB4D757B11A4}"/>
          </ac:grpSpMkLst>
        </pc:grpChg>
        <pc:grpChg chg="del">
          <ac:chgData name="Mitchell Wand" userId="de9b44c55c049659" providerId="LiveId" clId="{6033B8A2-E243-4B0E-BAD3-960CC7C8BDF9}" dt="2024-03-19T19:45:54.261" v="1256" actId="478"/>
          <ac:grpSpMkLst>
            <pc:docMk/>
            <pc:sldMk cId="4141522674" sldId="360"/>
            <ac:grpSpMk id="12" creationId="{A64AD00A-F5AD-912D-A307-BEB51F3B04BF}"/>
          </ac:grpSpMkLst>
        </pc:grpChg>
        <pc:grpChg chg="mod">
          <ac:chgData name="Mitchell Wand" userId="de9b44c55c049659" providerId="LiveId" clId="{6033B8A2-E243-4B0E-BAD3-960CC7C8BDF9}" dt="2024-03-19T19:45:09.567" v="1251" actId="1076"/>
          <ac:grpSpMkLst>
            <pc:docMk/>
            <pc:sldMk cId="4141522674" sldId="360"/>
            <ac:grpSpMk id="13" creationId="{3B3F58EB-F32B-A69B-FD9A-228FA6BCD4EE}"/>
          </ac:grpSpMkLst>
        </pc:grpChg>
        <pc:picChg chg="mod">
          <ac:chgData name="Mitchell Wand" userId="de9b44c55c049659" providerId="LiveId" clId="{6033B8A2-E243-4B0E-BAD3-960CC7C8BDF9}" dt="2024-03-19T19:41:15.020" v="1228" actId="1076"/>
          <ac:picMkLst>
            <pc:docMk/>
            <pc:sldMk cId="4141522674" sldId="360"/>
            <ac:picMk id="2052" creationId="{DE336DE2-B88D-274E-557B-03CF18AE693E}"/>
          </ac:picMkLst>
        </pc:picChg>
      </pc:sldChg>
    </pc:docChg>
  </pc:docChgLst>
  <pc:docChgLst>
    <pc:chgData name="Mitchell Wand" userId="de9b44c55c049659" providerId="LiveId" clId="{257CC226-928C-4D8B-BBBC-4CA9C9955B38}"/>
    <pc:docChg chg="undo custSel addSld delSld modSld sldOrd modMainMaster">
      <pc:chgData name="Mitchell Wand" userId="de9b44c55c049659" providerId="LiveId" clId="{257CC226-928C-4D8B-BBBC-4CA9C9955B38}" dt="2024-10-31T15:36:54.039" v="5611" actId="700"/>
      <pc:docMkLst>
        <pc:docMk/>
      </pc:docMkLst>
      <pc:sldChg chg="modSp mod">
        <pc:chgData name="Mitchell Wand" userId="de9b44c55c049659" providerId="LiveId" clId="{257CC226-928C-4D8B-BBBC-4CA9C9955B38}" dt="2024-10-24T19:35:30.894" v="4114" actId="20577"/>
        <pc:sldMkLst>
          <pc:docMk/>
          <pc:sldMk cId="0" sldId="274"/>
        </pc:sldMkLst>
        <pc:spChg chg="mod">
          <ac:chgData name="Mitchell Wand" userId="de9b44c55c049659" providerId="LiveId" clId="{257CC226-928C-4D8B-BBBC-4CA9C9955B38}" dt="2024-10-24T19:35:30.894" v="4114" actId="20577"/>
          <ac:spMkLst>
            <pc:docMk/>
            <pc:sldMk cId="0" sldId="274"/>
            <ac:spMk id="343" creationId="{00000000-0000-0000-0000-000000000000}"/>
          </ac:spMkLst>
        </pc:spChg>
      </pc:sldChg>
      <pc:sldChg chg="mod modShow">
        <pc:chgData name="Mitchell Wand" userId="de9b44c55c049659" providerId="LiveId" clId="{257CC226-928C-4D8B-BBBC-4CA9C9955B38}" dt="2024-10-24T19:46:33.008" v="4542" actId="729"/>
        <pc:sldMkLst>
          <pc:docMk/>
          <pc:sldMk cId="0" sldId="282"/>
        </pc:sldMkLst>
      </pc:sldChg>
      <pc:sldChg chg="mod modShow">
        <pc:chgData name="Mitchell Wand" userId="de9b44c55c049659" providerId="LiveId" clId="{257CC226-928C-4D8B-BBBC-4CA9C9955B38}" dt="2024-10-24T19:46:43.012" v="4543" actId="729"/>
        <pc:sldMkLst>
          <pc:docMk/>
          <pc:sldMk cId="0" sldId="284"/>
        </pc:sldMkLst>
      </pc:sldChg>
      <pc:sldChg chg="mod modShow">
        <pc:chgData name="Mitchell Wand" userId="de9b44c55c049659" providerId="LiveId" clId="{257CC226-928C-4D8B-BBBC-4CA9C9955B38}" dt="2024-10-24T19:46:49.089" v="4544" actId="729"/>
        <pc:sldMkLst>
          <pc:docMk/>
          <pc:sldMk cId="1655130811" sldId="317"/>
        </pc:sldMkLst>
      </pc:sldChg>
      <pc:sldChg chg="modSp mod">
        <pc:chgData name="Mitchell Wand" userId="de9b44c55c049659" providerId="LiveId" clId="{257CC226-928C-4D8B-BBBC-4CA9C9955B38}" dt="2024-10-24T19:50:16.309" v="4740" actId="20577"/>
        <pc:sldMkLst>
          <pc:docMk/>
          <pc:sldMk cId="217861666" sldId="323"/>
        </pc:sldMkLst>
        <pc:spChg chg="mod">
          <ac:chgData name="Mitchell Wand" userId="de9b44c55c049659" providerId="LiveId" clId="{257CC226-928C-4D8B-BBBC-4CA9C9955B38}" dt="2024-10-24T19:50:16.309" v="4740" actId="20577"/>
          <ac:spMkLst>
            <pc:docMk/>
            <pc:sldMk cId="217861666" sldId="323"/>
            <ac:spMk id="3" creationId="{B09E1F54-DBF3-200F-69DF-0BE2A312C787}"/>
          </ac:spMkLst>
        </pc:spChg>
      </pc:sldChg>
      <pc:sldChg chg="addSp modSp del mod modShow">
        <pc:chgData name="Mitchell Wand" userId="de9b44c55c049659" providerId="LiveId" clId="{257CC226-928C-4D8B-BBBC-4CA9C9955B38}" dt="2024-10-24T19:45:29.576" v="4541" actId="2696"/>
        <pc:sldMkLst>
          <pc:docMk/>
          <pc:sldMk cId="3712692370" sldId="329"/>
        </pc:sldMkLst>
        <pc:spChg chg="mod">
          <ac:chgData name="Mitchell Wand" userId="de9b44c55c049659" providerId="LiveId" clId="{257CC226-928C-4D8B-BBBC-4CA9C9955B38}" dt="2024-10-24T19:28:00.084" v="3922" actId="27636"/>
          <ac:spMkLst>
            <pc:docMk/>
            <pc:sldMk cId="3712692370" sldId="329"/>
            <ac:spMk id="3" creationId="{54FF7AE1-3BB4-31A9-CFCC-5B35D112A044}"/>
          </ac:spMkLst>
        </pc:spChg>
        <pc:spChg chg="add mod">
          <ac:chgData name="Mitchell Wand" userId="de9b44c55c049659" providerId="LiveId" clId="{257CC226-928C-4D8B-BBBC-4CA9C9955B38}" dt="2024-10-24T19:27:50.372" v="3920"/>
          <ac:spMkLst>
            <pc:docMk/>
            <pc:sldMk cId="3712692370" sldId="329"/>
            <ac:spMk id="5" creationId="{35925885-E59B-7E08-43B0-0679CA44B716}"/>
          </ac:spMkLst>
        </pc:spChg>
      </pc:sldChg>
      <pc:sldChg chg="modSp mod">
        <pc:chgData name="Mitchell Wand" userId="de9b44c55c049659" providerId="LiveId" clId="{257CC226-928C-4D8B-BBBC-4CA9C9955B38}" dt="2024-10-31T15:16:30.905" v="5312" actId="20577"/>
        <pc:sldMkLst>
          <pc:docMk/>
          <pc:sldMk cId="0" sldId="342"/>
        </pc:sldMkLst>
        <pc:spChg chg="mod">
          <ac:chgData name="Mitchell Wand" userId="de9b44c55c049659" providerId="LiveId" clId="{257CC226-928C-4D8B-BBBC-4CA9C9955B38}" dt="2024-10-31T15:16:30.905" v="5312" actId="20577"/>
          <ac:spMkLst>
            <pc:docMk/>
            <pc:sldMk cId="0" sldId="342"/>
            <ac:spMk id="60" creationId="{00000000-0000-0000-0000-000000000000}"/>
          </ac:spMkLst>
        </pc:spChg>
      </pc:sldChg>
      <pc:sldChg chg="modSp mod modAnim chgLayout">
        <pc:chgData name="Mitchell Wand" userId="de9b44c55c049659" providerId="LiveId" clId="{257CC226-928C-4D8B-BBBC-4CA9C9955B38}" dt="2024-10-31T15:17:04.605" v="5314" actId="700"/>
        <pc:sldMkLst>
          <pc:docMk/>
          <pc:sldMk cId="0" sldId="349"/>
        </pc:sldMkLst>
        <pc:spChg chg="mod ord">
          <ac:chgData name="Mitchell Wand" userId="de9b44c55c049659" providerId="LiveId" clId="{257CC226-928C-4D8B-BBBC-4CA9C9955B38}" dt="2024-10-31T15:17:04.605" v="5314" actId="700"/>
          <ac:spMkLst>
            <pc:docMk/>
            <pc:sldMk cId="0" sldId="349"/>
            <ac:spMk id="139" creationId="{00000000-0000-0000-0000-000000000000}"/>
          </ac:spMkLst>
        </pc:spChg>
        <pc:spChg chg="mod ord">
          <ac:chgData name="Mitchell Wand" userId="de9b44c55c049659" providerId="LiveId" clId="{257CC226-928C-4D8B-BBBC-4CA9C9955B38}" dt="2024-10-31T15:17:04.605" v="5314" actId="700"/>
          <ac:spMkLst>
            <pc:docMk/>
            <pc:sldMk cId="0" sldId="349"/>
            <ac:spMk id="141" creationId="{00000000-0000-0000-0000-000000000000}"/>
          </ac:spMkLst>
        </pc:spChg>
      </pc:sldChg>
      <pc:sldChg chg="mod modShow">
        <pc:chgData name="Mitchell Wand" userId="de9b44c55c049659" providerId="LiveId" clId="{257CC226-928C-4D8B-BBBC-4CA9C9955B38}" dt="2024-10-24T19:26:06.768" v="3915" actId="729"/>
        <pc:sldMkLst>
          <pc:docMk/>
          <pc:sldMk cId="0" sldId="352"/>
        </pc:sldMkLst>
      </pc:sldChg>
      <pc:sldChg chg="modSp add del mod modClrScheme chgLayout">
        <pc:chgData name="Mitchell Wand" userId="de9b44c55c049659" providerId="LiveId" clId="{257CC226-928C-4D8B-BBBC-4CA9C9955B38}" dt="2024-10-31T15:36:30.821" v="5610" actId="700"/>
        <pc:sldMkLst>
          <pc:docMk/>
          <pc:sldMk cId="0" sldId="353"/>
        </pc:sldMkLst>
        <pc:spChg chg="mod ord">
          <ac:chgData name="Mitchell Wand" userId="de9b44c55c049659" providerId="LiveId" clId="{257CC226-928C-4D8B-BBBC-4CA9C9955B38}" dt="2024-10-31T15:36:30.821" v="5610" actId="700"/>
          <ac:spMkLst>
            <pc:docMk/>
            <pc:sldMk cId="0" sldId="353"/>
            <ac:spMk id="315" creationId="{00000000-0000-0000-0000-000000000000}"/>
          </ac:spMkLst>
        </pc:spChg>
        <pc:spChg chg="mod ord">
          <ac:chgData name="Mitchell Wand" userId="de9b44c55c049659" providerId="LiveId" clId="{257CC226-928C-4D8B-BBBC-4CA9C9955B38}" dt="2024-10-31T15:36:30.821" v="5610" actId="700"/>
          <ac:spMkLst>
            <pc:docMk/>
            <pc:sldMk cId="0" sldId="353"/>
            <ac:spMk id="316" creationId="{00000000-0000-0000-0000-000000000000}"/>
          </ac:spMkLst>
        </pc:spChg>
      </pc:sldChg>
      <pc:sldChg chg="mod ord modShow">
        <pc:chgData name="Mitchell Wand" userId="de9b44c55c049659" providerId="LiveId" clId="{257CC226-928C-4D8B-BBBC-4CA9C9955B38}" dt="2024-10-24T19:29:33.936" v="3925"/>
        <pc:sldMkLst>
          <pc:docMk/>
          <pc:sldMk cId="1669032529" sldId="357"/>
        </pc:sldMkLst>
      </pc:sldChg>
      <pc:sldChg chg="modSp mod">
        <pc:chgData name="Mitchell Wand" userId="de9b44c55c049659" providerId="LiveId" clId="{257CC226-928C-4D8B-BBBC-4CA9C9955B38}" dt="2024-10-24T19:22:45.717" v="3736" actId="20577"/>
        <pc:sldMkLst>
          <pc:docMk/>
          <pc:sldMk cId="1982798368" sldId="359"/>
        </pc:sldMkLst>
        <pc:spChg chg="mod">
          <ac:chgData name="Mitchell Wand" userId="de9b44c55c049659" providerId="LiveId" clId="{257CC226-928C-4D8B-BBBC-4CA9C9955B38}" dt="2024-10-24T19:22:45.717" v="3736" actId="20577"/>
          <ac:spMkLst>
            <pc:docMk/>
            <pc:sldMk cId="1982798368" sldId="359"/>
            <ac:spMk id="3" creationId="{2597ABB4-F004-0A30-F785-60B74E3C41DB}"/>
          </ac:spMkLst>
        </pc:spChg>
      </pc:sldChg>
      <pc:sldChg chg="modSp add del mod modClrScheme chgLayout">
        <pc:chgData name="Mitchell Wand" userId="de9b44c55c049659" providerId="LiveId" clId="{257CC226-928C-4D8B-BBBC-4CA9C9955B38}" dt="2024-10-31T15:36:54.039" v="5611" actId="700"/>
        <pc:sldMkLst>
          <pc:docMk/>
          <pc:sldMk cId="4141522674" sldId="360"/>
        </pc:sldMkLst>
        <pc:spChg chg="mod ord">
          <ac:chgData name="Mitchell Wand" userId="de9b44c55c049659" providerId="LiveId" clId="{257CC226-928C-4D8B-BBBC-4CA9C9955B38}" dt="2024-10-31T15:36:54.039" v="5611" actId="700"/>
          <ac:spMkLst>
            <pc:docMk/>
            <pc:sldMk cId="4141522674" sldId="360"/>
            <ac:spMk id="315" creationId="{00000000-0000-0000-0000-000000000000}"/>
          </ac:spMkLst>
        </pc:spChg>
        <pc:spChg chg="mod ord">
          <ac:chgData name="Mitchell Wand" userId="de9b44c55c049659" providerId="LiveId" clId="{257CC226-928C-4D8B-BBBC-4CA9C9955B38}" dt="2024-10-31T15:36:54.039" v="5611" actId="700"/>
          <ac:spMkLst>
            <pc:docMk/>
            <pc:sldMk cId="4141522674" sldId="360"/>
            <ac:spMk id="316" creationId="{00000000-0000-0000-0000-000000000000}"/>
          </ac:spMkLst>
        </pc:spChg>
      </pc:sldChg>
      <pc:sldChg chg="add del ord">
        <pc:chgData name="Mitchell Wand" userId="de9b44c55c049659" providerId="LiveId" clId="{257CC226-928C-4D8B-BBBC-4CA9C9955B38}" dt="2024-10-24T18:13:41.868" v="803" actId="2696"/>
        <pc:sldMkLst>
          <pc:docMk/>
          <pc:sldMk cId="3058738856" sldId="361"/>
        </pc:sldMkLst>
      </pc:sldChg>
      <pc:sldChg chg="addSp delSp modSp add mod modClrScheme chgLayout modNotesTx">
        <pc:chgData name="Mitchell Wand" userId="de9b44c55c049659" providerId="LiveId" clId="{257CC226-928C-4D8B-BBBC-4CA9C9955B38}" dt="2024-10-31T15:16:53.130" v="5313" actId="700"/>
        <pc:sldMkLst>
          <pc:docMk/>
          <pc:sldMk cId="415063438" sldId="362"/>
        </pc:sldMkLst>
        <pc:spChg chg="add del mod">
          <ac:chgData name="Mitchell Wand" userId="de9b44c55c049659" providerId="LiveId" clId="{257CC226-928C-4D8B-BBBC-4CA9C9955B38}" dt="2024-10-24T18:11:43.381" v="751" actId="700"/>
          <ac:spMkLst>
            <pc:docMk/>
            <pc:sldMk cId="415063438" sldId="362"/>
            <ac:spMk id="4" creationId="{EEC0A713-7733-8DC7-A346-6617A6F4DB97}"/>
          </ac:spMkLst>
        </pc:spChg>
        <pc:spChg chg="mod ord">
          <ac:chgData name="Mitchell Wand" userId="de9b44c55c049659" providerId="LiveId" clId="{257CC226-928C-4D8B-BBBC-4CA9C9955B38}" dt="2024-10-31T15:16:53.130" v="5313" actId="700"/>
          <ac:spMkLst>
            <pc:docMk/>
            <pc:sldMk cId="415063438" sldId="362"/>
            <ac:spMk id="139" creationId="{951A5BBD-5F10-7357-F803-8C521C116E7D}"/>
          </ac:spMkLst>
        </pc:spChg>
        <pc:spChg chg="del mod">
          <ac:chgData name="Mitchell Wand" userId="de9b44c55c049659" providerId="LiveId" clId="{257CC226-928C-4D8B-BBBC-4CA9C9955B38}" dt="2024-10-24T18:11:37.547" v="750" actId="478"/>
          <ac:spMkLst>
            <pc:docMk/>
            <pc:sldMk cId="415063438" sldId="362"/>
            <ac:spMk id="141" creationId="{7091880D-B4B4-8373-36D8-DEC3DF9B8427}"/>
          </ac:spMkLst>
        </pc:spChg>
        <pc:graphicFrameChg chg="add mod modGraphic">
          <ac:chgData name="Mitchell Wand" userId="de9b44c55c049659" providerId="LiveId" clId="{257CC226-928C-4D8B-BBBC-4CA9C9955B38}" dt="2024-10-24T18:12:56.157" v="799" actId="20577"/>
          <ac:graphicFrameMkLst>
            <pc:docMk/>
            <pc:sldMk cId="415063438" sldId="362"/>
            <ac:graphicFrameMk id="2" creationId="{8C6CECCB-3F2D-DEBD-D3FE-EACA76F88CCA}"/>
          </ac:graphicFrameMkLst>
        </pc:graphicFrameChg>
        <pc:picChg chg="del">
          <ac:chgData name="Mitchell Wand" userId="de9b44c55c049659" providerId="LiveId" clId="{257CC226-928C-4D8B-BBBC-4CA9C9955B38}" dt="2024-10-24T18:05:17.635" v="398" actId="478"/>
          <ac:picMkLst>
            <pc:docMk/>
            <pc:sldMk cId="415063438" sldId="362"/>
            <ac:picMk id="1026" creationId="{9A04115B-FE10-D977-1E41-D763B7B5F085}"/>
          </ac:picMkLst>
        </pc:picChg>
      </pc:sldChg>
      <pc:sldChg chg="modSp new mod">
        <pc:chgData name="Mitchell Wand" userId="de9b44c55c049659" providerId="LiveId" clId="{257CC226-928C-4D8B-BBBC-4CA9C9955B38}" dt="2024-10-24T18:55:14.871" v="2326" actId="20577"/>
        <pc:sldMkLst>
          <pc:docMk/>
          <pc:sldMk cId="2202802711" sldId="363"/>
        </pc:sldMkLst>
        <pc:spChg chg="mod">
          <ac:chgData name="Mitchell Wand" userId="de9b44c55c049659" providerId="LiveId" clId="{257CC226-928C-4D8B-BBBC-4CA9C9955B38}" dt="2024-10-24T18:21:59.280" v="905" actId="20577"/>
          <ac:spMkLst>
            <pc:docMk/>
            <pc:sldMk cId="2202802711" sldId="363"/>
            <ac:spMk id="2" creationId="{6AAB8114-5DB0-7B4D-63FF-F57804B3D53A}"/>
          </ac:spMkLst>
        </pc:spChg>
        <pc:spChg chg="mod">
          <ac:chgData name="Mitchell Wand" userId="de9b44c55c049659" providerId="LiveId" clId="{257CC226-928C-4D8B-BBBC-4CA9C9955B38}" dt="2024-10-24T18:55:14.871" v="2326" actId="20577"/>
          <ac:spMkLst>
            <pc:docMk/>
            <pc:sldMk cId="2202802711" sldId="363"/>
            <ac:spMk id="3" creationId="{813781CA-3EEA-4B43-A2A2-332ECC046462}"/>
          </ac:spMkLst>
        </pc:spChg>
      </pc:sldChg>
      <pc:sldChg chg="addSp delSp modSp new mod modClrScheme chgLayout">
        <pc:chgData name="Mitchell Wand" userId="de9b44c55c049659" providerId="LiveId" clId="{257CC226-928C-4D8B-BBBC-4CA9C9955B38}" dt="2024-10-24T19:13:40.932" v="3244" actId="20577"/>
        <pc:sldMkLst>
          <pc:docMk/>
          <pc:sldMk cId="1604821741" sldId="364"/>
        </pc:sldMkLst>
        <pc:spChg chg="del mod ord">
          <ac:chgData name="Mitchell Wand" userId="de9b44c55c049659" providerId="LiveId" clId="{257CC226-928C-4D8B-BBBC-4CA9C9955B38}" dt="2024-10-24T18:24:40.754" v="1090" actId="700"/>
          <ac:spMkLst>
            <pc:docMk/>
            <pc:sldMk cId="1604821741" sldId="364"/>
            <ac:spMk id="2" creationId="{38D42695-0034-2DE4-6701-B56B013FE8AA}"/>
          </ac:spMkLst>
        </pc:spChg>
        <pc:spChg chg="del">
          <ac:chgData name="Mitchell Wand" userId="de9b44c55c049659" providerId="LiveId" clId="{257CC226-928C-4D8B-BBBC-4CA9C9955B38}" dt="2024-10-24T18:24:40.754" v="1090" actId="700"/>
          <ac:spMkLst>
            <pc:docMk/>
            <pc:sldMk cId="1604821741" sldId="364"/>
            <ac:spMk id="3" creationId="{BD0E3134-39BA-9578-C37F-A32D041CE95B}"/>
          </ac:spMkLst>
        </pc:spChg>
        <pc:spChg chg="mod ord">
          <ac:chgData name="Mitchell Wand" userId="de9b44c55c049659" providerId="LiveId" clId="{257CC226-928C-4D8B-BBBC-4CA9C9955B38}" dt="2024-10-24T18:27:39.368" v="1243" actId="255"/>
          <ac:spMkLst>
            <pc:docMk/>
            <pc:sldMk cId="1604821741" sldId="364"/>
            <ac:spMk id="4" creationId="{2F81E286-D3B4-AA60-DDE1-E71FE831D259}"/>
          </ac:spMkLst>
        </pc:spChg>
        <pc:spChg chg="add mod ord">
          <ac:chgData name="Mitchell Wand" userId="de9b44c55c049659" providerId="LiveId" clId="{257CC226-928C-4D8B-BBBC-4CA9C9955B38}" dt="2024-10-24T18:30:35.816" v="1520" actId="5793"/>
          <ac:spMkLst>
            <pc:docMk/>
            <pc:sldMk cId="1604821741" sldId="364"/>
            <ac:spMk id="5" creationId="{063FFEF9-CC86-019E-6406-00D19A22D98E}"/>
          </ac:spMkLst>
        </pc:spChg>
        <pc:graphicFrameChg chg="add mod modGraphic">
          <ac:chgData name="Mitchell Wand" userId="de9b44c55c049659" providerId="LiveId" clId="{257CC226-928C-4D8B-BBBC-4CA9C9955B38}" dt="2024-10-24T19:13:40.932" v="3244" actId="20577"/>
          <ac:graphicFrameMkLst>
            <pc:docMk/>
            <pc:sldMk cId="1604821741" sldId="364"/>
            <ac:graphicFrameMk id="6" creationId="{0B398B86-854A-8AB2-3583-112D9458378C}"/>
          </ac:graphicFrameMkLst>
        </pc:graphicFrameChg>
      </pc:sldChg>
      <pc:sldChg chg="addSp modSp new mod modClrScheme modAnim chgLayout">
        <pc:chgData name="Mitchell Wand" userId="de9b44c55c049659" providerId="LiveId" clId="{257CC226-928C-4D8B-BBBC-4CA9C9955B38}" dt="2024-10-24T18:34:37.052" v="1699" actId="14100"/>
        <pc:sldMkLst>
          <pc:docMk/>
          <pc:sldMk cId="411331478" sldId="365"/>
        </pc:sldMkLst>
        <pc:spChg chg="mod ord">
          <ac:chgData name="Mitchell Wand" userId="de9b44c55c049659" providerId="LiveId" clId="{257CC226-928C-4D8B-BBBC-4CA9C9955B38}" dt="2024-10-24T18:32:25.381" v="1550" actId="700"/>
          <ac:spMkLst>
            <pc:docMk/>
            <pc:sldMk cId="411331478" sldId="365"/>
            <ac:spMk id="2" creationId="{D1A561C9-0B8F-94D9-266C-0236332E088F}"/>
          </ac:spMkLst>
        </pc:spChg>
        <pc:spChg chg="mod ord">
          <ac:chgData name="Mitchell Wand" userId="de9b44c55c049659" providerId="LiveId" clId="{257CC226-928C-4D8B-BBBC-4CA9C9955B38}" dt="2024-10-24T18:32:25.381" v="1550" actId="700"/>
          <ac:spMkLst>
            <pc:docMk/>
            <pc:sldMk cId="411331478" sldId="365"/>
            <ac:spMk id="3" creationId="{9AAD2863-61A3-BFAF-F6D5-967ECA1C2FF9}"/>
          </ac:spMkLst>
        </pc:spChg>
        <pc:spChg chg="add mod ord">
          <ac:chgData name="Mitchell Wand" userId="de9b44c55c049659" providerId="LiveId" clId="{257CC226-928C-4D8B-BBBC-4CA9C9955B38}" dt="2024-10-24T18:33:19.302" v="1689" actId="20577"/>
          <ac:spMkLst>
            <pc:docMk/>
            <pc:sldMk cId="411331478" sldId="365"/>
            <ac:spMk id="4" creationId="{85897A41-2056-4CBE-42FB-F6CBC4426AA2}"/>
          </ac:spMkLst>
        </pc:spChg>
        <pc:spChg chg="add mod">
          <ac:chgData name="Mitchell Wand" userId="de9b44c55c049659" providerId="LiveId" clId="{257CC226-928C-4D8B-BBBC-4CA9C9955B38}" dt="2024-10-24T18:34:00.432" v="1693" actId="1076"/>
          <ac:spMkLst>
            <pc:docMk/>
            <pc:sldMk cId="411331478" sldId="365"/>
            <ac:spMk id="5" creationId="{87511FE2-EE49-48B2-0737-68C91E3B914D}"/>
          </ac:spMkLst>
        </pc:spChg>
        <pc:spChg chg="add mod">
          <ac:chgData name="Mitchell Wand" userId="de9b44c55c049659" providerId="LiveId" clId="{257CC226-928C-4D8B-BBBC-4CA9C9955B38}" dt="2024-10-24T18:34:10.820" v="1694"/>
          <ac:spMkLst>
            <pc:docMk/>
            <pc:sldMk cId="411331478" sldId="365"/>
            <ac:spMk id="6" creationId="{6C7F2503-3809-A73C-6C91-760962BE8C9C}"/>
          </ac:spMkLst>
        </pc:spChg>
        <pc:spChg chg="add mod">
          <ac:chgData name="Mitchell Wand" userId="de9b44c55c049659" providerId="LiveId" clId="{257CC226-928C-4D8B-BBBC-4CA9C9955B38}" dt="2024-10-24T18:34:37.052" v="1699" actId="14100"/>
          <ac:spMkLst>
            <pc:docMk/>
            <pc:sldMk cId="411331478" sldId="365"/>
            <ac:spMk id="7" creationId="{E64BC432-52C4-27C7-E7B4-27421353C2A3}"/>
          </ac:spMkLst>
        </pc:spChg>
      </pc:sldChg>
      <pc:sldChg chg="addSp delSp modSp add del mod addAnim delAnim modAnim">
        <pc:chgData name="Mitchell Wand" userId="de9b44c55c049659" providerId="LiveId" clId="{257CC226-928C-4D8B-BBBC-4CA9C9955B38}" dt="2024-10-31T15:25:03.140" v="5607" actId="2696"/>
        <pc:sldMkLst>
          <pc:docMk/>
          <pc:sldMk cId="3841906793" sldId="366"/>
        </pc:sldMkLst>
        <pc:spChg chg="mod">
          <ac:chgData name="Mitchell Wand" userId="de9b44c55c049659" providerId="LiveId" clId="{257CC226-928C-4D8B-BBBC-4CA9C9955B38}" dt="2024-10-24T18:49:06.612" v="2099" actId="20577"/>
          <ac:spMkLst>
            <pc:docMk/>
            <pc:sldMk cId="3841906793" sldId="366"/>
            <ac:spMk id="2" creationId="{087D09D8-E7E0-30D3-6E82-9D265EF2448E}"/>
          </ac:spMkLst>
        </pc:spChg>
        <pc:spChg chg="mod">
          <ac:chgData name="Mitchell Wand" userId="de9b44c55c049659" providerId="LiveId" clId="{257CC226-928C-4D8B-BBBC-4CA9C9955B38}" dt="2024-10-24T18:57:30.398" v="2512" actId="20577"/>
          <ac:spMkLst>
            <pc:docMk/>
            <pc:sldMk cId="3841906793" sldId="366"/>
            <ac:spMk id="4" creationId="{0A802C89-1877-537F-B4D2-298E7AE381E5}"/>
          </ac:spMkLst>
        </pc:spChg>
        <pc:spChg chg="mod">
          <ac:chgData name="Mitchell Wand" userId="de9b44c55c049659" providerId="LiveId" clId="{257CC226-928C-4D8B-BBBC-4CA9C9955B38}" dt="2024-10-24T18:48:52.839" v="2090" actId="164"/>
          <ac:spMkLst>
            <pc:docMk/>
            <pc:sldMk cId="3841906793" sldId="366"/>
            <ac:spMk id="5" creationId="{3BDAEFDF-AEEF-EA0A-C57C-A1F679FE4542}"/>
          </ac:spMkLst>
        </pc:spChg>
        <pc:spChg chg="add mod">
          <ac:chgData name="Mitchell Wand" userId="de9b44c55c049659" providerId="LiveId" clId="{257CC226-928C-4D8B-BBBC-4CA9C9955B38}" dt="2024-10-24T18:37:40.695" v="1933"/>
          <ac:spMkLst>
            <pc:docMk/>
            <pc:sldMk cId="3841906793" sldId="366"/>
            <ac:spMk id="6" creationId="{85A981BA-FC65-69C8-8C00-236E8C35957B}"/>
          </ac:spMkLst>
        </pc:spChg>
        <pc:spChg chg="add del mod">
          <ac:chgData name="Mitchell Wand" userId="de9b44c55c049659" providerId="LiveId" clId="{257CC226-928C-4D8B-BBBC-4CA9C9955B38}" dt="2024-10-24T18:48:52.839" v="2090" actId="164"/>
          <ac:spMkLst>
            <pc:docMk/>
            <pc:sldMk cId="3841906793" sldId="366"/>
            <ac:spMk id="7" creationId="{6A1E6EA1-870E-AF43-FBE4-D898B5A8559F}"/>
          </ac:spMkLst>
        </pc:spChg>
        <pc:grpChg chg="add mod">
          <ac:chgData name="Mitchell Wand" userId="de9b44c55c049659" providerId="LiveId" clId="{257CC226-928C-4D8B-BBBC-4CA9C9955B38}" dt="2024-10-24T18:57:36.291" v="2513" actId="1076"/>
          <ac:grpSpMkLst>
            <pc:docMk/>
            <pc:sldMk cId="3841906793" sldId="366"/>
            <ac:grpSpMk id="8" creationId="{B0C0B7BC-3F00-8640-AF46-82B13115296B}"/>
          </ac:grpSpMkLst>
        </pc:grpChg>
      </pc:sldChg>
      <pc:sldChg chg="modSp add del mod">
        <pc:chgData name="Mitchell Wand" userId="de9b44c55c049659" providerId="LiveId" clId="{257CC226-928C-4D8B-BBBC-4CA9C9955B38}" dt="2024-10-24T18:41:03.522" v="2023" actId="2696"/>
        <pc:sldMkLst>
          <pc:docMk/>
          <pc:sldMk cId="1369457643" sldId="367"/>
        </pc:sldMkLst>
        <pc:spChg chg="mod">
          <ac:chgData name="Mitchell Wand" userId="de9b44c55c049659" providerId="LiveId" clId="{257CC226-928C-4D8B-BBBC-4CA9C9955B38}" dt="2024-10-24T18:39:15.752" v="1958" actId="20577"/>
          <ac:spMkLst>
            <pc:docMk/>
            <pc:sldMk cId="1369457643" sldId="367"/>
            <ac:spMk id="2" creationId="{84691496-CF8C-C070-9983-4A1C710FF168}"/>
          </ac:spMkLst>
        </pc:spChg>
        <pc:spChg chg="mod">
          <ac:chgData name="Mitchell Wand" userId="de9b44c55c049659" providerId="LiveId" clId="{257CC226-928C-4D8B-BBBC-4CA9C9955B38}" dt="2024-10-24T18:40:46.724" v="2022" actId="20577"/>
          <ac:spMkLst>
            <pc:docMk/>
            <pc:sldMk cId="1369457643" sldId="367"/>
            <ac:spMk id="4" creationId="{4C83A084-502D-B756-BCE3-C270E4F0D6BC}"/>
          </ac:spMkLst>
        </pc:spChg>
        <pc:spChg chg="mod">
          <ac:chgData name="Mitchell Wand" userId="de9b44c55c049659" providerId="LiveId" clId="{257CC226-928C-4D8B-BBBC-4CA9C9955B38}" dt="2024-10-24T18:40:34.607" v="1995" actId="1076"/>
          <ac:spMkLst>
            <pc:docMk/>
            <pc:sldMk cId="1369457643" sldId="367"/>
            <ac:spMk id="5" creationId="{8ECC52A2-B0CF-12F6-3997-9F09F6E72AF5}"/>
          </ac:spMkLst>
        </pc:spChg>
        <pc:spChg chg="mod">
          <ac:chgData name="Mitchell Wand" userId="de9b44c55c049659" providerId="LiveId" clId="{257CC226-928C-4D8B-BBBC-4CA9C9955B38}" dt="2024-10-24T18:40:36.810" v="1996" actId="1076"/>
          <ac:spMkLst>
            <pc:docMk/>
            <pc:sldMk cId="1369457643" sldId="367"/>
            <ac:spMk id="7" creationId="{AC5D5ABF-1460-10B5-CCF1-E07A73F42EDE}"/>
          </ac:spMkLst>
        </pc:spChg>
      </pc:sldChg>
      <pc:sldChg chg="modSp add mod ord">
        <pc:chgData name="Mitchell Wand" userId="de9b44c55c049659" providerId="LiveId" clId="{257CC226-928C-4D8B-BBBC-4CA9C9955B38}" dt="2024-10-31T15:24:56.808" v="5606" actId="20577"/>
        <pc:sldMkLst>
          <pc:docMk/>
          <pc:sldMk cId="2598564372" sldId="367"/>
        </pc:sldMkLst>
        <pc:spChg chg="mod">
          <ac:chgData name="Mitchell Wand" userId="de9b44c55c049659" providerId="LiveId" clId="{257CC226-928C-4D8B-BBBC-4CA9C9955B38}" dt="2024-10-31T15:23:47.912" v="5501" actId="20577"/>
          <ac:spMkLst>
            <pc:docMk/>
            <pc:sldMk cId="2598564372" sldId="367"/>
            <ac:spMk id="2" creationId="{E60C0AAE-857E-AA29-D8E9-122DCF67FB2D}"/>
          </ac:spMkLst>
        </pc:spChg>
        <pc:spChg chg="mod">
          <ac:chgData name="Mitchell Wand" userId="de9b44c55c049659" providerId="LiveId" clId="{257CC226-928C-4D8B-BBBC-4CA9C9955B38}" dt="2024-10-31T15:24:50.276" v="5597" actId="20577"/>
          <ac:spMkLst>
            <pc:docMk/>
            <pc:sldMk cId="2598564372" sldId="367"/>
            <ac:spMk id="4" creationId="{6B2EE2C7-A008-C812-FEA8-597E67D2139B}"/>
          </ac:spMkLst>
        </pc:spChg>
        <pc:spChg chg="mod">
          <ac:chgData name="Mitchell Wand" userId="de9b44c55c049659" providerId="LiveId" clId="{257CC226-928C-4D8B-BBBC-4CA9C9955B38}" dt="2024-10-24T18:50:45.240" v="2254" actId="20577"/>
          <ac:spMkLst>
            <pc:docMk/>
            <pc:sldMk cId="2598564372" sldId="367"/>
            <ac:spMk id="5" creationId="{F62E3A43-0F58-B361-097A-9389A74BAFA1}"/>
          </ac:spMkLst>
        </pc:spChg>
        <pc:spChg chg="mod">
          <ac:chgData name="Mitchell Wand" userId="de9b44c55c049659" providerId="LiveId" clId="{257CC226-928C-4D8B-BBBC-4CA9C9955B38}" dt="2024-10-31T15:24:56.808" v="5606" actId="20577"/>
          <ac:spMkLst>
            <pc:docMk/>
            <pc:sldMk cId="2598564372" sldId="367"/>
            <ac:spMk id="7" creationId="{932DD850-DDB7-4D61-15DD-C930755431E1}"/>
          </ac:spMkLst>
        </pc:spChg>
        <pc:grpChg chg="mod">
          <ac:chgData name="Mitchell Wand" userId="de9b44c55c049659" providerId="LiveId" clId="{257CC226-928C-4D8B-BBBC-4CA9C9955B38}" dt="2024-10-31T15:24:27.995" v="5573" actId="1076"/>
          <ac:grpSpMkLst>
            <pc:docMk/>
            <pc:sldMk cId="2598564372" sldId="367"/>
            <ac:grpSpMk id="8" creationId="{14D9F7BE-41D3-31E8-0F66-2F5EF87423B3}"/>
          </ac:grpSpMkLst>
        </pc:grpChg>
      </pc:sldChg>
      <pc:sldChg chg="modSp new mod">
        <pc:chgData name="Mitchell Wand" userId="de9b44c55c049659" providerId="LiveId" clId="{257CC226-928C-4D8B-BBBC-4CA9C9955B38}" dt="2024-10-31T15:21:37.495" v="5492" actId="5793"/>
        <pc:sldMkLst>
          <pc:docMk/>
          <pc:sldMk cId="1183998909" sldId="368"/>
        </pc:sldMkLst>
        <pc:spChg chg="mod">
          <ac:chgData name="Mitchell Wand" userId="de9b44c55c049659" providerId="LiveId" clId="{257CC226-928C-4D8B-BBBC-4CA9C9955B38}" dt="2024-10-24T19:10:21.555" v="2874" actId="20577"/>
          <ac:spMkLst>
            <pc:docMk/>
            <pc:sldMk cId="1183998909" sldId="368"/>
            <ac:spMk id="2" creationId="{686E72A9-791E-9CEA-5F1A-A4513557F3EC}"/>
          </ac:spMkLst>
        </pc:spChg>
        <pc:spChg chg="mod">
          <ac:chgData name="Mitchell Wand" userId="de9b44c55c049659" providerId="LiveId" clId="{257CC226-928C-4D8B-BBBC-4CA9C9955B38}" dt="2024-10-31T15:21:37.495" v="5492" actId="5793"/>
          <ac:spMkLst>
            <pc:docMk/>
            <pc:sldMk cId="1183998909" sldId="368"/>
            <ac:spMk id="3" creationId="{264E1F77-6677-157F-27E7-DF7ABA6ACF73}"/>
          </ac:spMkLst>
        </pc:spChg>
      </pc:sldChg>
      <pc:sldChg chg="modSp new del mod">
        <pc:chgData name="Mitchell Wand" userId="de9b44c55c049659" providerId="LiveId" clId="{257CC226-928C-4D8B-BBBC-4CA9C9955B38}" dt="2024-10-24T19:13:05.461" v="3242" actId="2696"/>
        <pc:sldMkLst>
          <pc:docMk/>
          <pc:sldMk cId="364982857" sldId="369"/>
        </pc:sldMkLst>
        <pc:spChg chg="mod">
          <ac:chgData name="Mitchell Wand" userId="de9b44c55c049659" providerId="LiveId" clId="{257CC226-928C-4D8B-BBBC-4CA9C9955B38}" dt="2024-10-24T19:10:02.139" v="2833" actId="20577"/>
          <ac:spMkLst>
            <pc:docMk/>
            <pc:sldMk cId="364982857" sldId="369"/>
            <ac:spMk id="2" creationId="{47BCC7F2-2E64-1588-96F3-3D9557C071E8}"/>
          </ac:spMkLst>
        </pc:spChg>
      </pc:sldChg>
      <pc:sldChg chg="addSp modSp new mod">
        <pc:chgData name="Mitchell Wand" userId="de9b44c55c049659" providerId="LiveId" clId="{257CC226-928C-4D8B-BBBC-4CA9C9955B38}" dt="2024-10-24T19:41:55.710" v="4524" actId="14100"/>
        <pc:sldMkLst>
          <pc:docMk/>
          <pc:sldMk cId="2832984564" sldId="369"/>
        </pc:sldMkLst>
        <pc:spChg chg="mod">
          <ac:chgData name="Mitchell Wand" userId="de9b44c55c049659" providerId="LiveId" clId="{257CC226-928C-4D8B-BBBC-4CA9C9955B38}" dt="2024-10-24T19:41:55.710" v="4524" actId="14100"/>
          <ac:spMkLst>
            <pc:docMk/>
            <pc:sldMk cId="2832984564" sldId="369"/>
            <ac:spMk id="2" creationId="{0550E4E9-0F10-EFE4-E0EC-55AD7AF9CD35}"/>
          </ac:spMkLst>
        </pc:spChg>
        <pc:spChg chg="mod">
          <ac:chgData name="Mitchell Wand" userId="de9b44c55c049659" providerId="LiveId" clId="{257CC226-928C-4D8B-BBBC-4CA9C9955B38}" dt="2024-10-24T19:25:27.551" v="3914" actId="20577"/>
          <ac:spMkLst>
            <pc:docMk/>
            <pc:sldMk cId="2832984564" sldId="369"/>
            <ac:spMk id="3" creationId="{FB42F7FC-520F-DD9A-9246-56EFD60925E3}"/>
          </ac:spMkLst>
        </pc:spChg>
        <pc:spChg chg="add mod">
          <ac:chgData name="Mitchell Wand" userId="de9b44c55c049659" providerId="LiveId" clId="{257CC226-928C-4D8B-BBBC-4CA9C9955B38}" dt="2024-10-24T19:27:07.029" v="3919" actId="1076"/>
          <ac:spMkLst>
            <pc:docMk/>
            <pc:sldMk cId="2832984564" sldId="369"/>
            <ac:spMk id="8" creationId="{D302A76C-9AD9-5D55-8792-756BB792B935}"/>
          </ac:spMkLst>
        </pc:spChg>
        <pc:picChg chg="add mod">
          <ac:chgData name="Mitchell Wand" userId="de9b44c55c049659" providerId="LiveId" clId="{257CC226-928C-4D8B-BBBC-4CA9C9955B38}" dt="2024-10-24T19:23:56.636" v="3830" actId="1076"/>
          <ac:picMkLst>
            <pc:docMk/>
            <pc:sldMk cId="2832984564" sldId="369"/>
            <ac:picMk id="6" creationId="{C0EDA8CC-3199-66FB-11FD-852C5356993A}"/>
          </ac:picMkLst>
        </pc:picChg>
      </pc:sldChg>
      <pc:sldChg chg="modSp add mod chgLayout">
        <pc:chgData name="Mitchell Wand" userId="de9b44c55c049659" providerId="LiveId" clId="{257CC226-928C-4D8B-BBBC-4CA9C9955B38}" dt="2024-10-24T19:45:13.718" v="4540" actId="207"/>
        <pc:sldMkLst>
          <pc:docMk/>
          <pc:sldMk cId="2320188144" sldId="370"/>
        </pc:sldMkLst>
        <pc:spChg chg="mod ord">
          <ac:chgData name="Mitchell Wand" userId="de9b44c55c049659" providerId="LiveId" clId="{257CC226-928C-4D8B-BBBC-4CA9C9955B38}" dt="2024-10-24T19:44:07.741" v="4531" actId="14100"/>
          <ac:spMkLst>
            <pc:docMk/>
            <pc:sldMk cId="2320188144" sldId="370"/>
            <ac:spMk id="2" creationId="{699C095B-8AD2-463C-3717-6CF9E5173D5A}"/>
          </ac:spMkLst>
        </pc:spChg>
        <pc:spChg chg="mod ord">
          <ac:chgData name="Mitchell Wand" userId="de9b44c55c049659" providerId="LiveId" clId="{257CC226-928C-4D8B-BBBC-4CA9C9955B38}" dt="2024-10-24T19:42:18.618" v="4530" actId="20577"/>
          <ac:spMkLst>
            <pc:docMk/>
            <pc:sldMk cId="2320188144" sldId="370"/>
            <ac:spMk id="3" creationId="{834EC154-4979-8E4A-FE30-1544BE3CC9B4}"/>
          </ac:spMkLst>
        </pc:spChg>
        <pc:spChg chg="mod ord">
          <ac:chgData name="Mitchell Wand" userId="de9b44c55c049659" providerId="LiveId" clId="{257CC226-928C-4D8B-BBBC-4CA9C9955B38}" dt="2024-10-24T19:42:04.200" v="4525" actId="700"/>
          <ac:spMkLst>
            <pc:docMk/>
            <pc:sldMk cId="2320188144" sldId="370"/>
            <ac:spMk id="4" creationId="{F994988A-E66A-B97A-BB5C-5D6EE1990B9F}"/>
          </ac:spMkLst>
        </pc:spChg>
        <pc:spChg chg="mod">
          <ac:chgData name="Mitchell Wand" userId="de9b44c55c049659" providerId="LiveId" clId="{257CC226-928C-4D8B-BBBC-4CA9C9955B38}" dt="2024-10-24T19:45:13.718" v="4540" actId="207"/>
          <ac:spMkLst>
            <pc:docMk/>
            <pc:sldMk cId="2320188144" sldId="370"/>
            <ac:spMk id="8" creationId="{9291A442-27E9-8C03-D44A-2C0DAD1EEA89}"/>
          </ac:spMkLst>
        </pc:spChg>
        <pc:picChg chg="mod">
          <ac:chgData name="Mitchell Wand" userId="de9b44c55c049659" providerId="LiveId" clId="{257CC226-928C-4D8B-BBBC-4CA9C9955B38}" dt="2024-10-24T19:44:29.640" v="4534" actId="1076"/>
          <ac:picMkLst>
            <pc:docMk/>
            <pc:sldMk cId="2320188144" sldId="370"/>
            <ac:picMk id="6" creationId="{9D8AF970-9FB5-F360-E3CE-94F6CA41193D}"/>
          </ac:picMkLst>
        </pc:picChg>
      </pc:sldChg>
      <pc:sldChg chg="modSp add del mod">
        <pc:chgData name="Mitchell Wand" userId="de9b44c55c049659" providerId="LiveId" clId="{257CC226-928C-4D8B-BBBC-4CA9C9955B38}" dt="2024-10-31T15:25:22.087" v="5608" actId="2696"/>
        <pc:sldMkLst>
          <pc:docMk/>
          <pc:sldMk cId="3759572774" sldId="371"/>
        </pc:sldMkLst>
        <pc:spChg chg="mod">
          <ac:chgData name="Mitchell Wand" userId="de9b44c55c049659" providerId="LiveId" clId="{257CC226-928C-4D8B-BBBC-4CA9C9955B38}" dt="2024-10-24T19:38:17.862" v="4169" actId="20577"/>
          <ac:spMkLst>
            <pc:docMk/>
            <pc:sldMk cId="3759572774" sldId="371"/>
            <ac:spMk id="2" creationId="{A3CC7437-7ABC-84BA-2A7D-CCBF88BE3551}"/>
          </ac:spMkLst>
        </pc:spChg>
        <pc:spChg chg="mod">
          <ac:chgData name="Mitchell Wand" userId="de9b44c55c049659" providerId="LiveId" clId="{257CC226-928C-4D8B-BBBC-4CA9C9955B38}" dt="2024-10-24T19:41:02.499" v="4486" actId="20577"/>
          <ac:spMkLst>
            <pc:docMk/>
            <pc:sldMk cId="3759572774" sldId="371"/>
            <ac:spMk id="4" creationId="{751A27E6-16C7-CCE8-BF20-D2C46ACEE8CB}"/>
          </ac:spMkLst>
        </pc:spChg>
        <pc:spChg chg="mod">
          <ac:chgData name="Mitchell Wand" userId="de9b44c55c049659" providerId="LiveId" clId="{257CC226-928C-4D8B-BBBC-4CA9C9955B38}" dt="2024-10-24T19:41:27.332" v="4521" actId="20577"/>
          <ac:spMkLst>
            <pc:docMk/>
            <pc:sldMk cId="3759572774" sldId="371"/>
            <ac:spMk id="5" creationId="{06F98DC6-A9D0-C9D5-2E5F-3056103A5A2D}"/>
          </ac:spMkLst>
        </pc:spChg>
      </pc:sldChg>
      <pc:sldChg chg="addSp delSp modSp new mod modClrScheme modAnim chgLayout modNotesTx">
        <pc:chgData name="Mitchell Wand" userId="de9b44c55c049659" providerId="LiveId" clId="{257CC226-928C-4D8B-BBBC-4CA9C9955B38}" dt="2024-10-27T01:00:14.014" v="5302"/>
        <pc:sldMkLst>
          <pc:docMk/>
          <pc:sldMk cId="2772166277" sldId="372"/>
        </pc:sldMkLst>
        <pc:spChg chg="mod ord">
          <ac:chgData name="Mitchell Wand" userId="de9b44c55c049659" providerId="LiveId" clId="{257CC226-928C-4D8B-BBBC-4CA9C9955B38}" dt="2024-10-27T00:59:55.236" v="5299" actId="20577"/>
          <ac:spMkLst>
            <pc:docMk/>
            <pc:sldMk cId="2772166277" sldId="372"/>
            <ac:spMk id="2" creationId="{27887481-3B23-3A8F-3346-CBCC467E4B1B}"/>
          </ac:spMkLst>
        </pc:spChg>
        <pc:spChg chg="mod ord">
          <ac:chgData name="Mitchell Wand" userId="de9b44c55c049659" providerId="LiveId" clId="{257CC226-928C-4D8B-BBBC-4CA9C9955B38}" dt="2024-10-27T00:21:17.511" v="4825" actId="700"/>
          <ac:spMkLst>
            <pc:docMk/>
            <pc:sldMk cId="2772166277" sldId="372"/>
            <ac:spMk id="3" creationId="{62C9ABA1-B52F-6B1B-24D5-70C67F5CD5BD}"/>
          </ac:spMkLst>
        </pc:spChg>
        <pc:spChg chg="add mod ord">
          <ac:chgData name="Mitchell Wand" userId="de9b44c55c049659" providerId="LiveId" clId="{257CC226-928C-4D8B-BBBC-4CA9C9955B38}" dt="2024-10-27T00:31:01.744" v="5147" actId="20577"/>
          <ac:spMkLst>
            <pc:docMk/>
            <pc:sldMk cId="2772166277" sldId="372"/>
            <ac:spMk id="6" creationId="{DC060260-B5F0-94BA-83F0-139B42495D4D}"/>
          </ac:spMkLst>
        </pc:spChg>
        <pc:spChg chg="add">
          <ac:chgData name="Mitchell Wand" userId="de9b44c55c049659" providerId="LiveId" clId="{257CC226-928C-4D8B-BBBC-4CA9C9955B38}" dt="2024-10-27T00:25:07.066" v="5062"/>
          <ac:spMkLst>
            <pc:docMk/>
            <pc:sldMk cId="2772166277" sldId="372"/>
            <ac:spMk id="7" creationId="{58991B1D-4E88-63D8-3CF0-850773EC86B5}"/>
          </ac:spMkLst>
        </pc:spChg>
        <pc:spChg chg="add">
          <ac:chgData name="Mitchell Wand" userId="de9b44c55c049659" providerId="LiveId" clId="{257CC226-928C-4D8B-BBBC-4CA9C9955B38}" dt="2024-10-27T00:25:13.176" v="5063"/>
          <ac:spMkLst>
            <pc:docMk/>
            <pc:sldMk cId="2772166277" sldId="372"/>
            <ac:spMk id="8" creationId="{C7FCF0B0-3544-922D-E5D5-BCFD132F2A8D}"/>
          </ac:spMkLst>
        </pc:spChg>
        <pc:spChg chg="add">
          <ac:chgData name="Mitchell Wand" userId="de9b44c55c049659" providerId="LiveId" clId="{257CC226-928C-4D8B-BBBC-4CA9C9955B38}" dt="2024-10-27T00:25:27.787" v="5067"/>
          <ac:spMkLst>
            <pc:docMk/>
            <pc:sldMk cId="2772166277" sldId="372"/>
            <ac:spMk id="9" creationId="{2ECF04B7-7D72-642A-116F-254B34761EAC}"/>
          </ac:spMkLst>
        </pc:spChg>
        <pc:spChg chg="add">
          <ac:chgData name="Mitchell Wand" userId="de9b44c55c049659" providerId="LiveId" clId="{257CC226-928C-4D8B-BBBC-4CA9C9955B38}" dt="2024-10-27T00:26:00.815" v="5068"/>
          <ac:spMkLst>
            <pc:docMk/>
            <pc:sldMk cId="2772166277" sldId="372"/>
            <ac:spMk id="10" creationId="{90BBD30A-30F4-21DB-7115-BBC5C466CD9D}"/>
          </ac:spMkLst>
        </pc:spChg>
        <pc:spChg chg="add del mod">
          <ac:chgData name="Mitchell Wand" userId="de9b44c55c049659" providerId="LiveId" clId="{257CC226-928C-4D8B-BBBC-4CA9C9955B38}" dt="2024-10-27T00:28:40.079" v="5114"/>
          <ac:spMkLst>
            <pc:docMk/>
            <pc:sldMk cId="2772166277" sldId="372"/>
            <ac:spMk id="11" creationId="{73D6D4A6-0327-BBEE-0084-EA926D2A1E58}"/>
          </ac:spMkLst>
        </pc:spChg>
        <pc:spChg chg="add">
          <ac:chgData name="Mitchell Wand" userId="de9b44c55c049659" providerId="LiveId" clId="{257CC226-928C-4D8B-BBBC-4CA9C9955B38}" dt="2024-10-27T00:26:58.163" v="5097"/>
          <ac:spMkLst>
            <pc:docMk/>
            <pc:sldMk cId="2772166277" sldId="372"/>
            <ac:spMk id="12" creationId="{35F9376D-6AB9-A46D-571E-80F737B1B47E}"/>
          </ac:spMkLst>
        </pc:spChg>
        <pc:spChg chg="add">
          <ac:chgData name="Mitchell Wand" userId="de9b44c55c049659" providerId="LiveId" clId="{257CC226-928C-4D8B-BBBC-4CA9C9955B38}" dt="2024-10-27T00:27:24.140" v="5107"/>
          <ac:spMkLst>
            <pc:docMk/>
            <pc:sldMk cId="2772166277" sldId="372"/>
            <ac:spMk id="13" creationId="{48168B7F-DEC4-3F6A-FAEF-E62F674E0EFD}"/>
          </ac:spMkLst>
        </pc:spChg>
        <pc:spChg chg="add del">
          <ac:chgData name="Mitchell Wand" userId="de9b44c55c049659" providerId="LiveId" clId="{257CC226-928C-4D8B-BBBC-4CA9C9955B38}" dt="2024-10-27T00:31:12.440" v="5149" actId="22"/>
          <ac:spMkLst>
            <pc:docMk/>
            <pc:sldMk cId="2772166277" sldId="372"/>
            <ac:spMk id="15" creationId="{E88DAF91-50A5-1DCA-4EA6-A66D5A564DE7}"/>
          </ac:spMkLst>
        </pc:spChg>
        <pc:spChg chg="add mod">
          <ac:chgData name="Mitchell Wand" userId="de9b44c55c049659" providerId="LiveId" clId="{257CC226-928C-4D8B-BBBC-4CA9C9955B38}" dt="2024-10-27T00:57:50.662" v="5164" actId="1076"/>
          <ac:spMkLst>
            <pc:docMk/>
            <pc:sldMk cId="2772166277" sldId="372"/>
            <ac:spMk id="17" creationId="{3FC768A9-BAAC-0F97-AF82-89D2AD35F66C}"/>
          </ac:spMkLst>
        </pc:spChg>
        <pc:spChg chg="add del">
          <ac:chgData name="Mitchell Wand" userId="de9b44c55c049659" providerId="LiveId" clId="{257CC226-928C-4D8B-BBBC-4CA9C9955B38}" dt="2024-10-27T00:56:27.185" v="5155" actId="22"/>
          <ac:spMkLst>
            <pc:docMk/>
            <pc:sldMk cId="2772166277" sldId="372"/>
            <ac:spMk id="19" creationId="{1485A220-0F99-807C-D385-AC9BC86335CE}"/>
          </ac:spMkLst>
        </pc:spChg>
        <pc:spChg chg="add mod">
          <ac:chgData name="Mitchell Wand" userId="de9b44c55c049659" providerId="LiveId" clId="{257CC226-928C-4D8B-BBBC-4CA9C9955B38}" dt="2024-10-27T00:57:05.375" v="5159" actId="1076"/>
          <ac:spMkLst>
            <pc:docMk/>
            <pc:sldMk cId="2772166277" sldId="372"/>
            <ac:spMk id="20" creationId="{3FDF1518-31EE-7CDC-460B-1DBAA87CFD4B}"/>
          </ac:spMkLst>
        </pc:spChg>
        <pc:picChg chg="add del mod">
          <ac:chgData name="Mitchell Wand" userId="de9b44c55c049659" providerId="LiveId" clId="{257CC226-928C-4D8B-BBBC-4CA9C9955B38}" dt="2024-10-27T00:24:23.570" v="5059" actId="478"/>
          <ac:picMkLst>
            <pc:docMk/>
            <pc:sldMk cId="2772166277" sldId="372"/>
            <ac:picMk id="5" creationId="{5B2C9FAC-BB40-3CDD-349A-A75C25BF508A}"/>
          </ac:picMkLst>
        </pc:picChg>
        <pc:picChg chg="add mod">
          <ac:chgData name="Mitchell Wand" userId="de9b44c55c049659" providerId="LiveId" clId="{257CC226-928C-4D8B-BBBC-4CA9C9955B38}" dt="2024-10-27T00:57:43.077" v="5163" actId="1076"/>
          <ac:picMkLst>
            <pc:docMk/>
            <pc:sldMk cId="2772166277" sldId="372"/>
            <ac:picMk id="16" creationId="{EEEBA1C6-5F24-4E10-4017-13DFD896C704}"/>
          </ac:picMkLst>
        </pc:picChg>
      </pc:sldChg>
      <pc:sldChg chg="addSp modSp new mod">
        <pc:chgData name="Mitchell Wand" userId="de9b44c55c049659" providerId="LiveId" clId="{257CC226-928C-4D8B-BBBC-4CA9C9955B38}" dt="2024-10-27T00:30:11.799" v="5122" actId="14100"/>
        <pc:sldMkLst>
          <pc:docMk/>
          <pc:sldMk cId="1578663217" sldId="373"/>
        </pc:sldMkLst>
        <pc:spChg chg="mod">
          <ac:chgData name="Mitchell Wand" userId="de9b44c55c049659" providerId="LiveId" clId="{257CC226-928C-4D8B-BBBC-4CA9C9955B38}" dt="2024-10-27T00:28:42.742" v="5115"/>
          <ac:spMkLst>
            <pc:docMk/>
            <pc:sldMk cId="1578663217" sldId="373"/>
            <ac:spMk id="3" creationId="{3281E37E-7463-23A5-BE87-50C837F6A073}"/>
          </ac:spMkLst>
        </pc:spChg>
        <pc:picChg chg="add mod">
          <ac:chgData name="Mitchell Wand" userId="de9b44c55c049659" providerId="LiveId" clId="{257CC226-928C-4D8B-BBBC-4CA9C9955B38}" dt="2024-10-27T00:30:11.799" v="5122" actId="14100"/>
          <ac:picMkLst>
            <pc:docMk/>
            <pc:sldMk cId="1578663217" sldId="373"/>
            <ac:picMk id="6" creationId="{A801A591-9399-8D95-715A-728B853D11CD}"/>
          </ac:picMkLst>
        </pc:picChg>
      </pc:sldChg>
      <pc:sldMasterChg chg="delSldLayout modSldLayout">
        <pc:chgData name="Mitchell Wand" userId="de9b44c55c049659" providerId="LiveId" clId="{257CC226-928C-4D8B-BBBC-4CA9C9955B38}" dt="2024-10-31T15:18:08.701" v="5315" actId="255"/>
        <pc:sldMasterMkLst>
          <pc:docMk/>
          <pc:sldMasterMk cId="2223476908" sldId="2147483648"/>
        </pc:sldMasterMkLst>
        <pc:sldLayoutChg chg="modSp">
          <pc:chgData name="Mitchell Wand" userId="de9b44c55c049659" providerId="LiveId" clId="{257CC226-928C-4D8B-BBBC-4CA9C9955B38}" dt="2024-10-31T15:18:08.701" v="5315" actId="255"/>
          <pc:sldLayoutMkLst>
            <pc:docMk/>
            <pc:sldMasterMk cId="2223476908" sldId="2147483648"/>
            <pc:sldLayoutMk cId="645907308" sldId="2147483654"/>
          </pc:sldLayoutMkLst>
          <pc:spChg chg="mod">
            <ac:chgData name="Mitchell Wand" userId="de9b44c55c049659" providerId="LiveId" clId="{257CC226-928C-4D8B-BBBC-4CA9C9955B38}" dt="2024-10-31T15:18:08.701" v="5315" actId="255"/>
            <ac:spMkLst>
              <pc:docMk/>
              <pc:sldMasterMk cId="2223476908" sldId="2147483648"/>
              <pc:sldLayoutMk cId="645907308" sldId="2147483654"/>
              <ac:spMk id="2" creationId="{22D29689-97C8-4C74-9DA9-41C0380CB9AE}"/>
            </ac:spMkLst>
          </pc:spChg>
        </pc:sldLayoutChg>
        <pc:sldLayoutChg chg="del">
          <pc:chgData name="Mitchell Wand" userId="de9b44c55c049659" providerId="LiveId" clId="{257CC226-928C-4D8B-BBBC-4CA9C9955B38}" dt="2024-10-24T18:57:46.407" v="2515" actId="2696"/>
          <pc:sldLayoutMkLst>
            <pc:docMk/>
            <pc:sldMasterMk cId="2223476908" sldId="2147483648"/>
            <pc:sldLayoutMk cId="704331289"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10/15/25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04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said that a security architecture is a set of mechanisms and policies that we build into our system to mitigate risks from 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Luckily, there are best practices that are applicable in most situations.  The extent to which we implement these practices will depend on the other factors in our threat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two-factor authentication.   We all have to deal with it; it’s always painful to have a 2FA pop up to delay us in accomplishing some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processes in our system do we want to protect with 2FA?   User or developer login? (Almost certainly yes).  What else?  Can you imagine having to do a 2FA on every commit?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04536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 are 5 general classes of vulnerabilities. For each vulnerability, we will look at possible exploits and possible mitigations.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104512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What if we put some sensitive code in the front end of our web app?  In general, there’s nothing to prevent the user from looking at the code or modifying it.  Here, the correct password is sitting in plaintext where the user can find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That’s an extreme example, of course, but there are others:  the user might be able to extract keys and other secrets from the front-end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r>
              <a:rPr lang="en-US" dirty="0"/>
              <a:t>The general fix to this is to move that sensitive code into our backend, which we should, hopefully, trust to faithfully execute the code.</a:t>
            </a:r>
          </a:p>
          <a:p>
            <a:endParaRPr lang="en-US" dirty="0"/>
          </a:p>
          <a:p>
            <a:r>
              <a:rPr lang="en-US" dirty="0"/>
              <a:t>Another example: if we have external services (like a database, or some other API, like one for accessing cloud resources), we might be tempted to distribute our database password (or key for third party API) with the application, so that it can directly connect to our database.</a:t>
            </a:r>
          </a:p>
          <a:p>
            <a:endParaRPr lang="en-US" dirty="0"/>
          </a:p>
          <a:p>
            <a:r>
              <a:rPr lang="en-US" dirty="0"/>
              <a:t>Our frontend might try to restrict what data the user can access, but because the user can also use these credentials to directly connect to our database, they will have the power to do whatever is permitted for those credentials.</a:t>
            </a:r>
          </a:p>
          <a:p>
            <a:endParaRPr lang="en-US" dirty="0"/>
          </a:p>
          <a:p>
            <a:endParaRPr lang="en-US" dirty="0"/>
          </a:p>
          <a:p>
            <a:r>
              <a:rPr lang="en-US" dirty="0"/>
              <a:t>(Professor Wand says:  yes, this animation is cheesy, but I had way too much fun doing it).</a:t>
            </a:r>
          </a:p>
        </p:txBody>
      </p:sp>
    </p:spTree>
    <p:extLst>
      <p:ext uri="{BB962C8B-B14F-4D97-AF65-F5344CB8AC3E}">
        <p14:creationId xmlns:p14="http://schemas.microsoft.com/office/powerpoint/2010/main" val="1663814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Answer: </a:t>
            </a:r>
            <a:r>
              <a:rPr lang="en-US" dirty="0" err="1"/>
              <a:t>Gradescope</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2564407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should not trust.</a:t>
            </a:r>
          </a:p>
          <a:p>
            <a:endParaRPr lang="en-US" dirty="0"/>
          </a:p>
          <a:p>
            <a:r>
              <a:rPr lang="en-US" dirty="0"/>
              <a:t>Here is a pop-culture reference from XKCD that makes fun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lang="en-US" dirty="0"/>
              <a:t>Here’s a real example.  By putting in a suitably crafted query into an innocuous-looking query, a user could select ALL accounts in the database.  This is number 3 in the OWASP list of most common vulnerabilities (the link is on the slide, and also in the resources links for this lecture). OWASP stands for the Oen Web Application Security Project.</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Followup</a:t>
            </a:r>
            <a:r>
              <a:rPr lang="en-US" dirty="0"/>
              <a:t>:  After the authors identified the problem, they attempted to report it.  On the website they wrote:</a:t>
            </a:r>
          </a:p>
          <a:p>
            <a:endParaRPr lang="en-US" dirty="0"/>
          </a:p>
          <a:p>
            <a:r>
              <a:rPr lang="en-US" b="0" i="0" dirty="0">
                <a:solidFill>
                  <a:srgbClr val="37352F"/>
                </a:solidFill>
                <a:effectLst/>
                <a:latin typeface="Inter"/>
              </a:rPr>
              <a:t>We ended up finding several more serious issues but began the disclosure process immediately after finding the first issue.</a:t>
            </a:r>
            <a:endParaRPr lang="en-US" dirty="0"/>
          </a:p>
          <a:p>
            <a:endParaRPr lang="en-US" dirty="0"/>
          </a:p>
          <a:p>
            <a:pPr algn="l"/>
            <a:r>
              <a:rPr lang="en-US" b="0" i="0" dirty="0">
                <a:solidFill>
                  <a:srgbClr val="37352F"/>
                </a:solidFill>
                <a:effectLst/>
                <a:latin typeface="Inter"/>
              </a:rPr>
              <a:t>We had difficulty identifying the right disclosure contact for this issue. We did not want to contact </a:t>
            </a:r>
            <a:r>
              <a:rPr lang="en-US" b="0" i="0" dirty="0" err="1">
                <a:solidFill>
                  <a:srgbClr val="37352F"/>
                </a:solidFill>
                <a:effectLst/>
                <a:latin typeface="Inter"/>
              </a:rPr>
              <a:t>FlyCASS</a:t>
            </a:r>
            <a:r>
              <a:rPr lang="en-US" b="0" i="0" dirty="0">
                <a:solidFill>
                  <a:srgbClr val="37352F"/>
                </a:solidFill>
                <a:effectLst/>
                <a:latin typeface="Inter"/>
              </a:rPr>
              <a:t> first as it appeared to be operated only by one person and we did not want to alarm them. On April 23rd, we were able to disclose the issue to the Department of Homeland Security, who acknowledged the issue and confirmed that they “are taking this very seriously”. </a:t>
            </a:r>
            <a:r>
              <a:rPr lang="en-US" b="0" i="0" dirty="0" err="1">
                <a:solidFill>
                  <a:srgbClr val="37352F"/>
                </a:solidFill>
                <a:effectLst/>
                <a:latin typeface="Inter"/>
              </a:rPr>
              <a:t>FlyCASS</a:t>
            </a:r>
            <a:r>
              <a:rPr lang="en-US" b="0" i="0" dirty="0">
                <a:solidFill>
                  <a:srgbClr val="37352F"/>
                </a:solidFill>
                <a:effectLst/>
                <a:latin typeface="Inter"/>
              </a:rPr>
              <a:t> was subsequently disabled in KCM/CASS and later appears to have remediated the issues.</a:t>
            </a:r>
          </a:p>
          <a:p>
            <a:pPr algn="l"/>
            <a:r>
              <a:rPr lang="en-US" b="0" i="0" dirty="0">
                <a:solidFill>
                  <a:srgbClr val="37352F"/>
                </a:solidFill>
                <a:effectLst/>
                <a:latin typeface="Inter"/>
              </a:rPr>
              <a:t>After the issue was fixed, we attempted to coordinate the safe disclosure of this issue. Unfortunately, instead of working with us, the Department of Homeland Security stopped responding to us, and the TSA press office issued dangerously incorrect statements about the vulnerability, denying what we had discovered.</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478652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Special characters like &lt;, &gt;, ‘, “ and ` are often involved in exploits involving untrusted inputs.   So filter them, and use tools to make sure that every data flow involving user input is filtered.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use “unsafe” languages like C or C++.  In these languages you can write beyond a valid array index. Such buffer overflows are the primary way in which an attacker can execute arbitrary code on your app.  (There are whole conferences devoted to ways of preventing this.)</a:t>
            </a:r>
          </a:p>
          <a:p>
            <a:endParaRPr lang="en-US" dirty="0"/>
          </a:p>
          <a:p>
            <a:r>
              <a:rPr lang="en-US" dirty="0"/>
              <a:t>And of course don’t use ‘eval’ in JS.  Use a lint filter to check for this.</a:t>
            </a:r>
          </a:p>
        </p:txBody>
      </p:sp>
    </p:spTree>
    <p:extLst>
      <p:ext uri="{BB962C8B-B14F-4D97-AF65-F5344CB8AC3E}">
        <p14:creationId xmlns:p14="http://schemas.microsoft.com/office/powerpoint/2010/main" val="2064678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"Identification and Authentication Failures" is #7 on the 2021 OWASP Top 10 Web Application Security Risks.  (See the page for this module on the course web site for URL).</a:t>
            </a:r>
          </a:p>
          <a:p>
            <a:r>
              <a:rPr lang="en-US" dirty="0" err="1"/>
              <a:t>i</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212246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often considered a broad non-functional requirement: systems are expected to be “secure”. But as we’ll see in this lecture, security covers a range of different security requirements. Here are three common security requirements. </a:t>
            </a:r>
          </a:p>
          <a:p>
            <a:endParaRPr lang="en-US" dirty="0"/>
          </a:p>
          <a:p>
            <a:r>
              <a:rPr lang="en-US" dirty="0"/>
              <a:t>Confidentiality - is information disclosed to unauthorized parties? </a:t>
            </a:r>
          </a:p>
          <a:p>
            <a:endParaRPr lang="en-US" dirty="0"/>
          </a:p>
          <a:p>
            <a:r>
              <a:rPr lang="en-US" dirty="0"/>
              <a:t>Integrity - is our code or data tampered with, at rest, or in transit</a:t>
            </a:r>
          </a:p>
          <a:p>
            <a:endParaRPr lang="en-US" dirty="0"/>
          </a:p>
          <a:p>
            <a:r>
              <a:rPr lang="en-US" dirty="0"/>
              <a:t>Availability - Can someone prevent my system from otherwise functioning? note that leaving something unplugged solves confidentiality and integrity :)</a:t>
            </a:r>
          </a:p>
          <a:p>
            <a:endParaRPr lang="en-US" dirty="0"/>
          </a:p>
          <a:p>
            <a:r>
              <a:rPr lang="en-US" dirty="0"/>
              <a:t>Discussion: Think about recent examples of security events and how they violated these properties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530890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Public-key cryptography can be used to solve these problems and many, many more</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4026236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reiterate, with public key cryptography, anybody can prepare a private message that can only be decrypted by the holder of a private key. To do so, they encrypt the message using the recipient's *public* key. &lt;click&gt;</a:t>
            </a:r>
          </a:p>
          <a:p>
            <a:r>
              <a:rPr lang="en-US" dirty="0"/>
              <a:t>After encrypting the message with the public key, the only party that can decrypt is is the holder of the corresponding private key. &lt;click&gt;</a:t>
            </a:r>
          </a:p>
          <a:p>
            <a:endParaRPr lang="en-US" dirty="0"/>
          </a:p>
          <a:p>
            <a:r>
              <a:rPr lang="en-US" dirty="0"/>
              <a:t>This effectively addresses the “confidentiality” requirement</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2629353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Conversely, a sender can encrypt their message with their own private key.   The receiver observes that they can unlock it with public key of the person who claims to have sent it.  Therefore, they know who sent it, and furthermore that it was not altered in transit. &lt;click through slide&gt;.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794009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pPr defTabSz="457200">
              <a:defRPr sz="2200"/>
            </a:pPr>
            <a:r>
              <a:rPr dirty="0"/>
              <a:t>Certificate authorities create SSL certificates using asymmetric (aka public/private key) cryptography.</a:t>
            </a:r>
          </a:p>
          <a:p>
            <a:pPr defTabSz="457200">
              <a:defRPr sz="2200"/>
            </a:pPr>
            <a:r>
              <a:rPr dirty="0"/>
              <a:t>Here is a </a:t>
            </a:r>
            <a:r>
              <a:rPr dirty="0" err="1"/>
              <a:t>a</a:t>
            </a:r>
            <a:r>
              <a:rPr dirty="0"/>
              <a:t> brief overview of the trust relationships when an SSL certificate is granted, and when it is checked by a browser.</a:t>
            </a:r>
          </a:p>
          <a:p>
            <a:pPr defTabSz="457200">
              <a:defRPr sz="2200"/>
            </a:pPr>
            <a:r>
              <a:rPr dirty="0"/>
              <a:t>The process starts out as follows:</a:t>
            </a:r>
          </a:p>
          <a:p>
            <a:pPr marL="342900" indent="-342900" defTabSz="457200">
              <a:buSzPct val="100000"/>
              <a:buFont typeface="Arial"/>
              <a:buChar char="•"/>
              <a:defRPr sz="2200"/>
            </a:pPr>
            <a:r>
              <a:rPr dirty="0"/>
              <a:t>Amazon.com has some public key and private key</a:t>
            </a:r>
          </a:p>
          <a:p>
            <a:pPr marL="342900" indent="-342900" defTabSz="457200">
              <a:buSzPct val="100000"/>
              <a:buFont typeface="Arial"/>
              <a:buChar char="•"/>
              <a:defRPr sz="2200"/>
            </a:pPr>
            <a:r>
              <a:rPr dirty="0"/>
              <a:t>Certificate authority has some public key and private key</a:t>
            </a:r>
          </a:p>
          <a:p>
            <a:pPr marL="342900" indent="-342900" defTabSz="457200">
              <a:buSzPct val="100000"/>
              <a:buFont typeface="Arial"/>
              <a:buChar char="•"/>
              <a:defRPr sz="2200"/>
            </a:pPr>
            <a:r>
              <a:rPr dirty="0"/>
              <a:t>Everyone who trusts the CA has the CA’s public key. This is distributed with OS’s. That is, we must trust the CA.</a:t>
            </a:r>
          </a:p>
          <a:p>
            <a:pPr marL="342900" indent="-342900" defTabSz="457200">
              <a:buSzPct val="100000"/>
              <a:buFont typeface="Arial"/>
              <a:buChar char="•"/>
              <a:defRPr sz="2200"/>
            </a:pPr>
            <a:r>
              <a:rPr dirty="0"/>
              <a:t>(build until proof of amazon.com appears on right) To acquire a certificate, Amazon.com will share their public key and some real-world proof that they are amazon.com to the CA</a:t>
            </a:r>
          </a:p>
          <a:p>
            <a:pPr marL="342900" indent="-342900" defTabSz="457200">
              <a:buSzPct val="100000"/>
              <a:buFont typeface="Arial"/>
              <a:buChar char="•"/>
              <a:defRPr sz="2200"/>
            </a:pPr>
            <a:r>
              <a:rPr dirty="0"/>
              <a:t>(build until certificate appears and moves back to left) the CA will use their private key to sign amazon’s public key, noting that they are endorsing this public key as being held by amazon.com</a:t>
            </a:r>
          </a:p>
          <a:p>
            <a:pPr marL="342900" indent="-342900" defTabSz="457200">
              <a:buSzPct val="100000"/>
              <a:buFont typeface="Arial"/>
              <a:buChar char="•"/>
              <a:defRPr sz="2200"/>
            </a:pPr>
            <a:r>
              <a:rPr dirty="0"/>
              <a:t>(build once) then, when we visit amazon.com, the server will present its certificate, which our browser can validate by checking that it is signed by the CA’s private key (which we do using the public key)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Oops…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perfect).</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Prof. Wand says:  Password reset is particularly nasty. I had a friend (let’s call him Dave) whose ccs email password was hijacked by a bad guy.   Since many, if not all, of Dave’s other accounts were linked to his ccs email, the bad guy could reset Dave’s passwords on all his other accounts.   This happened on a weekend, and I had to telephone somebody in the Systems group to lock Dave’s email account *immediately* to minimize further damage.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moral of the story is that your email password is particularly valuable, because a bad guy can use it to reset passwords on all your other accounts.</a:t>
            </a:r>
          </a:p>
        </p:txBody>
      </p:sp>
    </p:spTree>
    <p:extLst>
      <p:ext uri="{BB962C8B-B14F-4D97-AF65-F5344CB8AC3E}">
        <p14:creationId xmlns:p14="http://schemas.microsoft.com/office/powerpoint/2010/main" val="3819365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consider so-called software supply chain threats. </a:t>
            </a:r>
            <a:br>
              <a:rPr lang="en-US" dirty="0"/>
            </a:br>
            <a:endParaRPr lang="en-US" dirty="0"/>
          </a:p>
        </p:txBody>
      </p:sp>
    </p:spTree>
    <p:extLst>
      <p:ext uri="{BB962C8B-B14F-4D97-AF65-F5344CB8AC3E}">
        <p14:creationId xmlns:p14="http://schemas.microsoft.com/office/powerpoint/2010/main" val="1841723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examples.  In 2018, a malicious version of an </a:t>
            </a:r>
            <a:r>
              <a:rPr lang="en-US" dirty="0" err="1"/>
              <a:t>eslint</a:t>
            </a:r>
            <a:r>
              <a:rPr lang="en-US" dirty="0"/>
              <a:t> package called </a:t>
            </a:r>
            <a:r>
              <a:rPr lang="en-US" dirty="0" err="1"/>
              <a:t>eslint</a:t>
            </a:r>
            <a:r>
              <a:rPr lang="en-US" dirty="0"/>
              <a:t>-scope was published. This was a quite serious issue.</a:t>
            </a:r>
          </a:p>
          <a:p>
            <a:endParaRPr lang="en-US" dirty="0"/>
          </a:p>
          <a:p>
            <a:r>
              <a:rPr lang="en-US" dirty="0"/>
              <a:t>https://eslint.org/blog/2018/07/postmortem-for-malicious-package-publishes/</a:t>
            </a:r>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2356916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sequence of events, as explained in the post-mortem report on the preceding slide.</a:t>
            </a:r>
          </a:p>
          <a:p>
            <a:endParaRPr lang="en-US" dirty="0"/>
          </a:p>
          <a:p>
            <a:r>
              <a:rPr lang="en-US" dirty="0"/>
              <a:t>&lt;Read Slide&gt;</a:t>
            </a:r>
          </a:p>
          <a:p>
            <a:endParaRPr lang="en-US" dirty="0"/>
          </a:p>
          <a:p>
            <a:r>
              <a:rPr lang="en-US" dirty="0"/>
              <a:t>Discuss:  how many violations of good security practices do you see here?</a:t>
            </a:r>
          </a:p>
          <a:p>
            <a:endParaRPr lang="en-US" dirty="0"/>
          </a:p>
          <a:p>
            <a:pPr marL="228600" indent="-228600">
              <a:buAutoNum type="arabicPeriod"/>
            </a:pPr>
            <a:r>
              <a:rPr lang="en-US" dirty="0"/>
              <a:t>The developer used the same password on two different sites</a:t>
            </a:r>
          </a:p>
          <a:p>
            <a:pPr marL="228600" indent="-228600">
              <a:buAutoNum type="arabicPeriod"/>
            </a:pPr>
            <a:r>
              <a:rPr lang="en-US" dirty="0"/>
              <a:t>The other site did not use 2FA</a:t>
            </a:r>
          </a:p>
          <a:p>
            <a:pPr marL="228600" indent="-228600">
              <a:buAutoNum type="arabicPeriod"/>
            </a:pPr>
            <a:r>
              <a:rPr lang="en-US" dirty="0"/>
              <a:t>The other site did something else that allowed the password to leak.</a:t>
            </a:r>
          </a:p>
          <a:p>
            <a:pPr marL="228600" indent="-228600">
              <a:buAutoNum type="arabicPeriod"/>
            </a:pPr>
            <a:r>
              <a:rPr lang="en-US" dirty="0"/>
              <a:t>Users did not protect their packages against silent version updates.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245557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2041179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list of significant vulnerabilities found in the most popular packages (“top 1%”).</a:t>
            </a:r>
          </a:p>
          <a:p>
            <a:endParaRPr lang="en-US" dirty="0"/>
          </a:p>
        </p:txBody>
      </p:sp>
    </p:spTree>
    <p:extLst>
      <p:ext uri="{BB962C8B-B14F-4D97-AF65-F5344CB8AC3E}">
        <p14:creationId xmlns:p14="http://schemas.microsoft.com/office/powerpoint/2010/main" val="962713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A1C8F-DE90-AB8E-3653-14200B6A4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3829B7-6721-04AC-C6BE-2BE1F4DF0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93DA42-29F5-19A1-301A-093DED3B6319}"/>
              </a:ext>
            </a:extLst>
          </p:cNvPr>
          <p:cNvSpPr>
            <a:spLocks noGrp="1"/>
          </p:cNvSpPr>
          <p:nvPr>
            <p:ph type="body" idx="1"/>
          </p:nvPr>
        </p:nvSpPr>
        <p:spPr/>
        <p:txBody>
          <a:bodyPr/>
          <a:lstStyle/>
          <a:p>
            <a:r>
              <a:rPr lang="en-US" dirty="0"/>
              <a:t>The problem with supply-chain vulnerabilities is that they are recursive! Your suppliers' risks easily become your risks.</a:t>
            </a:r>
          </a:p>
        </p:txBody>
      </p:sp>
      <p:sp>
        <p:nvSpPr>
          <p:cNvPr id="4" name="Slide Number Placeholder 3">
            <a:extLst>
              <a:ext uri="{FF2B5EF4-FFF2-40B4-BE49-F238E27FC236}">
                <a16:creationId xmlns:a16="http://schemas.microsoft.com/office/drawing/2014/main" id="{B4E7FF2D-3FEA-FFCE-2ABB-4FE6893B0422}"/>
              </a:ext>
            </a:extLst>
          </p:cNvPr>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38740649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applications.</a:t>
            </a:r>
          </a:p>
        </p:txBody>
      </p:sp>
    </p:spTree>
    <p:extLst>
      <p:ext uri="{BB962C8B-B14F-4D97-AF65-F5344CB8AC3E}">
        <p14:creationId xmlns:p14="http://schemas.microsoft.com/office/powerpoint/2010/main" val="346041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It’s not just software, it’s not just company policy– we need to make sure our development teams have a culture that includes security.</a:t>
            </a:r>
          </a:p>
        </p:txBody>
      </p:sp>
    </p:spTree>
    <p:extLst>
      <p:ext uri="{BB962C8B-B14F-4D97-AF65-F5344CB8AC3E}">
        <p14:creationId xmlns:p14="http://schemas.microsoft.com/office/powerpoint/2010/main" val="27199400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 </a:t>
            </a:r>
            <a:r>
              <a:rPr lang="en-US" sz="2200" dirty="0">
                <a:effectLst/>
                <a:latin typeface="+mn-lt"/>
                <a:ea typeface="+mn-ea"/>
                <a:cs typeface="+mn-cs"/>
                <a:sym typeface="Helvetica Neue"/>
              </a:rPr>
              <a:t>We were not sure what secret management/other solution we can use to resolve the problem. </a:t>
            </a:r>
            <a:endParaRPr lang="en-US" dirty="0"/>
          </a:p>
          <a:p>
            <a:r>
              <a:rPr lang="en-US" dirty="0"/>
              <a:t>These are process-related issues, and require </a:t>
            </a:r>
          </a:p>
        </p:txBody>
      </p:sp>
    </p:spTree>
    <p:extLst>
      <p:ext uri="{BB962C8B-B14F-4D97-AF65-F5344CB8AC3E}">
        <p14:creationId xmlns:p14="http://schemas.microsoft.com/office/powerpoint/2010/main" val="1755172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Your developers will be more conscious of security issues if they discuss them on a regular basis during their ordinary workflow.</a:t>
            </a:r>
          </a:p>
        </p:txBody>
      </p:sp>
      <p:sp>
        <p:nvSpPr>
          <p:cNvPr id="4" name="Slide Number Placeholder 3"/>
          <p:cNvSpPr>
            <a:spLocks noGrp="1"/>
          </p:cNvSpPr>
          <p:nvPr>
            <p:ph type="sldNum" sz="quarter" idx="5"/>
          </p:nvPr>
        </p:nvSpPr>
        <p:spPr/>
        <p:txBody>
          <a:bodyPr/>
          <a:lstStyle/>
          <a:p>
            <a:fld id="{07937F07-1250-4CCE-B198-1B2887014F41}" type="slidenum">
              <a:rPr lang="en-US" smtClean="0"/>
              <a:t>42</a:t>
            </a:fld>
            <a:endParaRPr lang="en-US"/>
          </a:p>
        </p:txBody>
      </p:sp>
    </p:spTree>
    <p:extLst>
      <p:ext uri="{BB962C8B-B14F-4D97-AF65-F5344CB8AC3E}">
        <p14:creationId xmlns:p14="http://schemas.microsoft.com/office/powerpoint/2010/main" val="6032268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ED060-523B-18CD-18ED-3D1175D40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B5E014-2139-B539-56A9-87D34C92DEF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84E79BD-0FC9-6F45-4848-EDF8FC9A8E09}"/>
              </a:ext>
            </a:extLst>
          </p:cNvPr>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7131412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ED060-523B-18CD-18ED-3D1175D40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B5E014-2139-B539-56A9-87D34C92DEF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84E79BD-0FC9-6F45-4848-EDF8FC9A8E09}"/>
              </a:ext>
            </a:extLst>
          </p:cNvPr>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2021384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938570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Slide&gt;</a:t>
            </a:r>
          </a:p>
        </p:txBody>
      </p:sp>
    </p:spTree>
    <p:extLst>
      <p:ext uri="{BB962C8B-B14F-4D97-AF65-F5344CB8AC3E}">
        <p14:creationId xmlns:p14="http://schemas.microsoft.com/office/powerpoint/2010/main" val="4036773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Slide&gt;</a:t>
            </a:r>
          </a:p>
        </p:txBody>
      </p:sp>
    </p:spTree>
    <p:extLst>
      <p:ext uri="{BB962C8B-B14F-4D97-AF65-F5344CB8AC3E}">
        <p14:creationId xmlns:p14="http://schemas.microsoft.com/office/powerpoint/2010/main" val="2879831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48</a:t>
            </a:fld>
            <a:endParaRPr lang="en-US"/>
          </a:p>
        </p:txBody>
      </p:sp>
    </p:spTree>
    <p:extLst>
      <p:ext uri="{BB962C8B-B14F-4D97-AF65-F5344CB8AC3E}">
        <p14:creationId xmlns:p14="http://schemas.microsoft.com/office/powerpoint/2010/main" val="32380647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49</a:t>
            </a:fld>
            <a:endParaRPr lang="en-US"/>
          </a:p>
        </p:txBody>
      </p:sp>
    </p:spTree>
    <p:extLst>
      <p:ext uri="{BB962C8B-B14F-4D97-AF65-F5344CB8AC3E}">
        <p14:creationId xmlns:p14="http://schemas.microsoft.com/office/powerpoint/2010/main" val="40297298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50</a:t>
            </a:fld>
            <a:endParaRPr lang="en-US"/>
          </a:p>
        </p:txBody>
      </p:sp>
    </p:spTree>
    <p:extLst>
      <p:ext uri="{BB962C8B-B14F-4D97-AF65-F5344CB8AC3E}">
        <p14:creationId xmlns:p14="http://schemas.microsoft.com/office/powerpoint/2010/main" val="34186296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51</a:t>
            </a:fld>
            <a:endParaRPr lang="en-US"/>
          </a:p>
        </p:txBody>
      </p:sp>
    </p:spTree>
    <p:extLst>
      <p:ext uri="{BB962C8B-B14F-4D97-AF65-F5344CB8AC3E}">
        <p14:creationId xmlns:p14="http://schemas.microsoft.com/office/powerpoint/2010/main" val="1944883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52</a:t>
            </a:fld>
            <a:endParaRPr lang="en-US"/>
          </a:p>
        </p:txBody>
      </p:sp>
    </p:spTree>
    <p:extLst>
      <p:ext uri="{BB962C8B-B14F-4D97-AF65-F5344CB8AC3E}">
        <p14:creationId xmlns:p14="http://schemas.microsoft.com/office/powerpoint/2010/main" val="32777753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53</a:t>
            </a:fld>
            <a:endParaRPr lang="en-US"/>
          </a:p>
        </p:txBody>
      </p:sp>
    </p:spTree>
    <p:extLst>
      <p:ext uri="{BB962C8B-B14F-4D97-AF65-F5344CB8AC3E}">
        <p14:creationId xmlns:p14="http://schemas.microsoft.com/office/powerpoint/2010/main" val="32108729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54</a:t>
            </a:fld>
            <a:endParaRPr lang="en-US"/>
          </a:p>
        </p:txBody>
      </p:sp>
    </p:spTree>
    <p:extLst>
      <p:ext uri="{BB962C8B-B14F-4D97-AF65-F5344CB8AC3E}">
        <p14:creationId xmlns:p14="http://schemas.microsoft.com/office/powerpoint/2010/main" val="11294494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55</a:t>
            </a:fld>
            <a:endParaRPr lang="en-US"/>
          </a:p>
        </p:txBody>
      </p:sp>
    </p:spTree>
    <p:extLst>
      <p:ext uri="{BB962C8B-B14F-4D97-AF65-F5344CB8AC3E}">
        <p14:creationId xmlns:p14="http://schemas.microsoft.com/office/powerpoint/2010/main" val="5000956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56</a:t>
            </a:fld>
            <a:endParaRPr lang="en-US"/>
          </a:p>
        </p:txBody>
      </p:sp>
    </p:spTree>
    <p:extLst>
      <p:ext uri="{BB962C8B-B14F-4D97-AF65-F5344CB8AC3E}">
        <p14:creationId xmlns:p14="http://schemas.microsoft.com/office/powerpoint/2010/main" val="1902020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35102405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203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a:p>
            <a:r>
              <a:rPr lang="en-US" dirty="0"/>
              <a:t>Your developers will be more conscious of security issues if they discuss them on a regular basis during their ordinary workflow.</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090481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This is typically a structured process in which an organization analyzes questions like:</a:t>
            </a:r>
          </a:p>
          <a:p>
            <a:endParaRPr lang="en-US" dirty="0"/>
          </a:p>
          <a:p>
            <a:r>
              <a:rPr lang="en-US" dirty="0"/>
              <a:t>(read slide)</a:t>
            </a:r>
          </a:p>
          <a:p>
            <a:endParaRPr lang="en-US" dirty="0"/>
          </a:p>
          <a:p>
            <a:r>
              <a:rPr lang="en-US" dirty="0"/>
              <a:t>Of course, creating a threat model is not a one-time event.  The model will need to be continually revised during the development process as the system is refined, and after deployment as the environment changes.</a:t>
            </a:r>
          </a:p>
          <a:p>
            <a:endParaRPr lang="en-US" dirty="0"/>
          </a:p>
          <a:p>
            <a:r>
              <a:rPr lang="en-US" dirty="0"/>
              <a:t>Of course there’s a whole ecosystem of consultants to help with this process.</a:t>
            </a:r>
          </a:p>
          <a:p>
            <a:endParaRPr lang="en-US" dirty="0"/>
          </a:p>
        </p:txBody>
      </p:sp>
    </p:spTree>
    <p:extLst>
      <p:ext uri="{BB962C8B-B14F-4D97-AF65-F5344CB8AC3E}">
        <p14:creationId xmlns:p14="http://schemas.microsoft.com/office/powerpoint/2010/main" val="2677140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2713871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some of these questions, there are baseline answers that are widely applicable. </a:t>
            </a:r>
          </a:p>
          <a:p>
            <a:endParaRPr lang="en-US" dirty="0"/>
          </a:p>
          <a:p>
            <a:r>
              <a:rPr lang="en-US" dirty="0"/>
              <a:t>Re last bullet:  </a:t>
            </a:r>
            <a:r>
              <a:rPr lang="en-US"/>
              <a:t>Remember that insider </a:t>
            </a:r>
            <a:r>
              <a:rPr lang="en-US" dirty="0"/>
              <a:t>attacks are common!</a:t>
            </a:r>
          </a:p>
        </p:txBody>
      </p:sp>
    </p:spTree>
    <p:extLst>
      <p:ext uri="{BB962C8B-B14F-4D97-AF65-F5344CB8AC3E}">
        <p14:creationId xmlns:p14="http://schemas.microsoft.com/office/powerpoint/2010/main" val="3423989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8909538"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10/15/25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Jonathan Bell, John Boyland, Mitch Wand…">
            <a:extLst>
              <a:ext uri="{FF2B5EF4-FFF2-40B4-BE49-F238E27FC236}">
                <a16:creationId xmlns:a16="http://schemas.microsoft.com/office/drawing/2014/main" id="{020797B5-C680-F772-1321-577805D577DE}"/>
              </a:ext>
            </a:extLst>
          </p:cNvPr>
          <p:cNvSpPr txBox="1">
            <a:spLocks noGrp="1"/>
          </p:cNvSpPr>
          <p:nvPr>
            <p:ph type="body" idx="4294967295" hasCustomPrompt="1"/>
          </p:nvPr>
        </p:nvSpPr>
        <p:spPr>
          <a:xfrm>
            <a:off x="539260" y="5135226"/>
            <a:ext cx="10280962" cy="97948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62500" lnSpcReduction="20000"/>
          </a:bodyPr>
          <a:lstStyle>
            <a:lvl1pPr>
              <a:defRPr/>
            </a:lvl1pPr>
          </a:lstStyle>
          <a:p>
            <a:pPr marL="0" indent="0">
              <a:buNone/>
              <a:defRPr>
                <a:solidFill>
                  <a:srgbClr val="005493"/>
                </a:solidFill>
              </a:defRPr>
            </a:pPr>
            <a:r>
              <a:rPr lang="en-US" dirty="0"/>
              <a:t>&lt;authors&gt;</a:t>
            </a:r>
          </a:p>
          <a:p>
            <a:pPr marL="0" indent="0">
              <a:buNone/>
              <a:defRPr>
                <a:solidFill>
                  <a:srgbClr val="005493"/>
                </a:solidFill>
              </a:defRPr>
            </a:pPr>
            <a:r>
              <a:rPr lang="en-US" dirty="0"/>
              <a:t>Khoury College of Computer Sciences</a:t>
            </a:r>
          </a:p>
          <a:p>
            <a:pPr marL="0" indent="0">
              <a:buNone/>
              <a:defRPr>
                <a:solidFill>
                  <a:srgbClr val="005493"/>
                </a:solidFill>
              </a:defRPr>
            </a:pPr>
            <a:r>
              <a:rPr lang="en-US" dirty="0"/>
              <a:t>© &lt;date&gt;, released under </a:t>
            </a:r>
            <a:r>
              <a:rPr lang="en-US" u="sng" dirty="0">
                <a:hlinkClick r:id="rId2"/>
              </a:rPr>
              <a:t>CC BY-SA</a:t>
            </a:r>
          </a:p>
        </p:txBody>
      </p: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10/15/25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10/15/25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10/15/25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743171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398148981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789442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Title Text"/>
          <p:cNvSpPr txBox="1">
            <a:spLocks noGrp="1"/>
          </p:cNvSpPr>
          <p:nvPr>
            <p:ph type="title"/>
          </p:nvPr>
        </p:nvSpPr>
        <p:spPr>
          <a:prstGeom prst="rect">
            <a:avLst/>
          </a:prstGeom>
        </p:spPr>
        <p:txBody>
          <a:bodyPr/>
          <a:lstStyle/>
          <a:p>
            <a:r>
              <a:t>Title Text</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935448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10/15/25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10/15/25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36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10/15/25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10/15/25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10/15/25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10/15/25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10/15/25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10/15/25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10/15/25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 id="2147483665" r:id="rId15"/>
    <p:sldLayoutId id="2147483673" r:id="rId16"/>
    <p:sldLayoutId id="2147483674" r:id="rId17"/>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xkcd.com/327/"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owasp.org/www-project-top-ten/2017/A1_2017-Injection"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hyperlink" Target="https://owasp.org/Top10/A03_2021-Injecti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ian.sh/tsa"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eslint.org/blog/2018/07/postmortem-for-malicious-package-publishes/"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ian.sh/tsa"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martinfowler.com/articles/agile-threat-modelling.html"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S 4530 &amp; CS 5500…"/>
          <p:cNvSpPr txBox="1">
            <a:spLocks noGrp="1"/>
          </p:cNvSpPr>
          <p:nvPr>
            <p:ph type="ctrTitle"/>
          </p:nvPr>
        </p:nvSpPr>
        <p:spPr>
          <a:prstGeom prst="rect">
            <a:avLst/>
          </a:prstGeom>
        </p:spPr>
        <p:txBody>
          <a:bodyPr/>
          <a:lstStyle/>
          <a:p>
            <a:r>
              <a:rPr dirty="0"/>
              <a:t>CS 4530: Fundamentals of Software Engineering</a:t>
            </a:r>
          </a:p>
          <a:p>
            <a:endParaRPr dirty="0"/>
          </a:p>
          <a:p>
            <a:r>
              <a:rPr dirty="0"/>
              <a:t>Module 1</a:t>
            </a:r>
            <a:r>
              <a:rPr lang="en-US" dirty="0"/>
              <a:t>2</a:t>
            </a:r>
            <a:r>
              <a:rPr dirty="0"/>
              <a:t>: Software Engineering &amp; Security</a:t>
            </a:r>
          </a:p>
        </p:txBody>
      </p:sp>
      <p:sp>
        <p:nvSpPr>
          <p:cNvPr id="60" name="Jonathan Bell, John Boyland, Mitch Wand…"/>
          <p:cNvSpPr txBox="1">
            <a:spLocks noGrp="1"/>
          </p:cNvSpPr>
          <p:nvPr>
            <p:ph type="subTitle" sz="half" idx="1"/>
          </p:nvPr>
        </p:nvSpPr>
        <p:spPr>
          <a:prstGeom prst="rect">
            <a:avLst/>
          </a:prstGeom>
        </p:spPr>
        <p:txBody>
          <a:bodyPr/>
          <a:lstStyle/>
          <a:p>
            <a:pPr defTabSz="777240">
              <a:spcBef>
                <a:spcPts val="800"/>
              </a:spcBef>
              <a:defRPr sz="2125"/>
            </a:pPr>
            <a:r>
              <a:rPr dirty="0"/>
              <a:t>Adeel Bhutta</a:t>
            </a:r>
            <a:r>
              <a:rPr lang="en-US"/>
              <a:t>, Joydeep </a:t>
            </a:r>
            <a:r>
              <a:rPr lang="en-US" dirty="0"/>
              <a:t>Mitra and</a:t>
            </a:r>
            <a:r>
              <a:rPr dirty="0"/>
              <a:t> Mitch Wand</a:t>
            </a:r>
          </a:p>
          <a:p>
            <a:pPr defTabSz="777240">
              <a:spcBef>
                <a:spcPts val="800"/>
              </a:spcBef>
              <a:defRPr sz="2125"/>
            </a:pPr>
            <a:r>
              <a:rPr dirty="0"/>
              <a:t>Khoury College of Computer Sciences</a:t>
            </a:r>
          </a:p>
          <a:p>
            <a:pPr defTabSz="777240">
              <a:spcBef>
                <a:spcPts val="800"/>
              </a:spcBef>
              <a:defRPr sz="2125"/>
            </a:pPr>
            <a:endParaRPr dirty="0"/>
          </a:p>
          <a:p>
            <a:pPr defTabSz="777240">
              <a:spcBef>
                <a:spcPts val="800"/>
              </a:spcBef>
              <a:defRPr sz="2125"/>
            </a:pPr>
            <a:r>
              <a:rPr dirty="0"/>
              <a:t>© 202</a:t>
            </a:r>
            <a:r>
              <a:rPr lang="en-US" dirty="0"/>
              <a:t>5</a:t>
            </a:r>
            <a:r>
              <a:rPr dirty="0"/>
              <a:t>, released under </a:t>
            </a:r>
            <a:r>
              <a:rPr dirty="0">
                <a:hlinkClick r:id="rId2"/>
              </a:rPr>
              <a:t>CC BY-SA</a:t>
            </a:r>
            <a:r>
              <a:rPr lang="en-US" dirty="0">
                <a:hlinkClick r:id="rId2"/>
              </a:rPr>
              <a:t> </a:t>
            </a:r>
            <a:endParaRPr dirty="0">
              <a:hlinkClick r:id="rId2"/>
            </a:endParaRPr>
          </a:p>
        </p:txBody>
      </p:sp>
      <p:sp>
        <p:nvSpPr>
          <p:cNvPr id="6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Two views of Security</a:t>
            </a:r>
            <a:endParaRPr dirty="0"/>
          </a:p>
        </p:txBody>
      </p:sp>
      <p:sp>
        <p:nvSpPr>
          <p:cNvPr id="153" name="Increasing security might:…"/>
          <p:cNvSpPr txBox="1">
            <a:spLocks noGrp="1"/>
          </p:cNvSpPr>
          <p:nvPr>
            <p:ph idx="1"/>
          </p:nvPr>
        </p:nvSpPr>
        <p:spPr>
          <a:prstGeom prst="rect">
            <a:avLst/>
          </a:prstGeom>
        </p:spPr>
        <p:txBody>
          <a:bodyPr>
            <a:normAutofit/>
          </a:bodyPr>
          <a:lstStyle/>
          <a:p>
            <a:pPr marL="514350" indent="-514350">
              <a:buAutoNum type="arabicPeriod"/>
            </a:pPr>
            <a:r>
              <a:rPr lang="en-US" sz="3200" b="1" dirty="0"/>
              <a:t>Let’s look at Security from High Level first (call it Project-Level Security)</a:t>
            </a:r>
          </a:p>
          <a:p>
            <a:pPr marL="514350" indent="-514350">
              <a:buAutoNum type="arabicPeriod"/>
            </a:pPr>
            <a:r>
              <a:rPr lang="en-US" sz="3200" dirty="0"/>
              <a:t>Then we will look at Security from the App level.</a:t>
            </a:r>
            <a:endParaRPr sz="3200" dirty="0"/>
          </a:p>
        </p:txBody>
      </p:sp>
    </p:spTree>
    <p:extLst>
      <p:ext uri="{BB962C8B-B14F-4D97-AF65-F5344CB8AC3E}">
        <p14:creationId xmlns:p14="http://schemas.microsoft.com/office/powerpoint/2010/main" val="3494163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2FAC82-6405-6798-35BF-78643879E7CF}"/>
              </a:ext>
            </a:extLst>
          </p:cNvPr>
          <p:cNvPicPr>
            <a:picLocks noChangeAspect="1"/>
          </p:cNvPicPr>
          <p:nvPr/>
        </p:nvPicPr>
        <p:blipFill>
          <a:blip r:embed="rId3"/>
          <a:stretch>
            <a:fillRect/>
          </a:stretch>
        </p:blipFill>
        <p:spPr>
          <a:xfrm rot="21304825">
            <a:off x="6906909" y="2883827"/>
            <a:ext cx="5285091" cy="2852813"/>
          </a:xfrm>
          <a:prstGeom prst="rect">
            <a:avLst/>
          </a:prstGeom>
        </p:spPr>
      </p:pic>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Threat Model {at Project Level} </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200" y="1500160"/>
            <a:ext cx="6068709" cy="4351338"/>
          </a:xfrm>
        </p:spPr>
        <p:txBody>
          <a:bodyPr>
            <a:normAutofit lnSpcReduction="10000"/>
          </a:bodyPr>
          <a:lstStyle/>
          <a:p>
            <a:pPr>
              <a:spcBef>
                <a:spcPts val="1000"/>
              </a:spcBef>
            </a:pPr>
            <a:r>
              <a:rPr lang="en-US" dirty="0"/>
              <a:t>Trust:</a:t>
            </a:r>
          </a:p>
          <a:p>
            <a:pPr lvl="1">
              <a:spcBef>
                <a:spcPts val="1000"/>
              </a:spcBef>
            </a:pPr>
            <a:r>
              <a:rPr lang="en-US" dirty="0"/>
              <a:t>Developers writing our code (at least for the code they touch)</a:t>
            </a:r>
          </a:p>
          <a:p>
            <a:pPr lvl="1">
              <a:spcBef>
                <a:spcPts val="1000"/>
              </a:spcBef>
            </a:pPr>
            <a:r>
              <a:rPr lang="en-US" dirty="0"/>
              <a:t>Server running our code</a:t>
            </a:r>
          </a:p>
          <a:p>
            <a:pPr lvl="1">
              <a:spcBef>
                <a:spcPts val="1000"/>
              </a:spcBef>
            </a:pPr>
            <a:r>
              <a:rPr lang="en-US" dirty="0"/>
              <a:t>Popular dependencies that we use and update</a:t>
            </a:r>
          </a:p>
          <a:p>
            <a:pPr>
              <a:spcBef>
                <a:spcPts val="1000"/>
              </a:spcBef>
            </a:pPr>
            <a:r>
              <a:rPr lang="en-US" dirty="0"/>
              <a:t>Don’t trust:</a:t>
            </a:r>
          </a:p>
          <a:p>
            <a:pPr lvl="1">
              <a:spcBef>
                <a:spcPts val="1000"/>
              </a:spcBef>
            </a:pPr>
            <a:r>
              <a:rPr lang="en-US" dirty="0"/>
              <a:t>Code running in browser</a:t>
            </a:r>
          </a:p>
          <a:p>
            <a:pPr lvl="1">
              <a:spcBef>
                <a:spcPts val="1000"/>
              </a:spcBef>
            </a:pPr>
            <a:r>
              <a:rPr lang="en-US" dirty="0"/>
              <a:t>Inputs from users</a:t>
            </a:r>
          </a:p>
          <a:p>
            <a:pPr lvl="1">
              <a:spcBef>
                <a:spcPts val="1000"/>
              </a:spcBef>
            </a:pPr>
            <a:r>
              <a:rPr lang="en-US" dirty="0"/>
              <a:t>Other employees (employees should have access only to the resources they need)</a:t>
            </a:r>
          </a:p>
        </p:txBody>
      </p:sp>
    </p:spTree>
    <p:extLst>
      <p:ext uri="{BB962C8B-B14F-4D97-AF65-F5344CB8AC3E}">
        <p14:creationId xmlns:p14="http://schemas.microsoft.com/office/powerpoint/2010/main" val="2343335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 {at Project Level} </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8887691" cy="4351338"/>
          </a:xfrm>
        </p:spPr>
        <p:txBody>
          <a:bodyPr>
            <a:normAutofit/>
          </a:bodyPr>
          <a:lstStyle/>
          <a:p>
            <a:r>
              <a:rPr lang="en-US" dirty="0"/>
              <a:t>Encrypt all data in transit, sensitive data at rest</a:t>
            </a:r>
          </a:p>
          <a:p>
            <a:r>
              <a:rPr lang="en-US" dirty="0"/>
              <a:t>Use multi-factor authentication</a:t>
            </a:r>
          </a:p>
          <a:p>
            <a:r>
              <a:rPr lang="en-US" dirty="0"/>
              <a:t>Use encapsulated zones/layers of security </a:t>
            </a:r>
          </a:p>
          <a:p>
            <a:pPr lvl="1"/>
            <a:r>
              <a:rPr lang="en-US" dirty="0"/>
              <a:t>Different people have access to different resources</a:t>
            </a:r>
          </a:p>
          <a:p>
            <a:pPr lvl="1"/>
            <a:r>
              <a:rPr lang="en-US" dirty="0"/>
              <a:t>Principle of Least Privilege</a:t>
            </a:r>
          </a:p>
          <a:p>
            <a:r>
              <a:rPr lang="en-US" dirty="0"/>
              <a:t>Log everything! (employee data accesses/modifications) (maybe)</a:t>
            </a:r>
          </a:p>
          <a:p>
            <a:r>
              <a:rPr lang="en-US" dirty="0"/>
              <a:t>Do regular, automatic, off-site backups</a:t>
            </a:r>
          </a:p>
          <a:p>
            <a:pPr>
              <a:spcBef>
                <a:spcPts val="1000"/>
              </a:spcBef>
            </a:pPr>
            <a:r>
              <a:rPr lang="en-US" dirty="0"/>
              <a:t>Bring in security experts early for riskier situations</a:t>
            </a:r>
          </a:p>
        </p:txBody>
      </p:sp>
    </p:spTree>
    <p:extLst>
      <p:ext uri="{BB962C8B-B14F-4D97-AF65-F5344CB8AC3E}">
        <p14:creationId xmlns:p14="http://schemas.microsoft.com/office/powerpoint/2010/main" val="22435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a:bodyPr>
          <a:lstStyle/>
          <a:p>
            <a:r>
              <a:rPr lang="en-US" dirty="0"/>
              <a:t>5 major classes of vulnerabilities</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idx="1"/>
          </p:nvPr>
        </p:nvSpPr>
        <p:spPr/>
        <p:txBody>
          <a:bodyPr>
            <a:normAutofit/>
          </a:bodyPr>
          <a:lstStyle/>
          <a:p>
            <a:r>
              <a:rPr lang="en-US" dirty="0"/>
              <a:t>Vulnerability 1: Code that runs in an untrusted environment</a:t>
            </a:r>
          </a:p>
          <a:p>
            <a:r>
              <a:rPr lang="en-US" dirty="0"/>
              <a:t>Vulnerability 2: Untrusted Inputs</a:t>
            </a:r>
          </a:p>
          <a:p>
            <a:r>
              <a:rPr lang="en-US" dirty="0"/>
              <a:t>Vulnerability 3: Bad authentication (of both sender and receiver!)</a:t>
            </a:r>
          </a:p>
          <a:p>
            <a:r>
              <a:rPr lang="en-US" dirty="0"/>
              <a:t>Vulnerability 4: Malicious software from the software supply chain</a:t>
            </a:r>
          </a:p>
          <a:p>
            <a:r>
              <a:rPr lang="en-US" dirty="0"/>
              <a:t>Vulnerability 5: Failure to apply security policy. </a:t>
            </a:r>
          </a:p>
        </p:txBody>
      </p:sp>
      <p:sp>
        <p:nvSpPr>
          <p:cNvPr id="6" name="TextBox 5">
            <a:extLst>
              <a:ext uri="{FF2B5EF4-FFF2-40B4-BE49-F238E27FC236}">
                <a16:creationId xmlns:a16="http://schemas.microsoft.com/office/drawing/2014/main" id="{4C8D9921-728B-77B3-3CB7-6ABE91964FB7}"/>
              </a:ext>
            </a:extLst>
          </p:cNvPr>
          <p:cNvSpPr txBox="1"/>
          <p:nvPr/>
        </p:nvSpPr>
        <p:spPr>
          <a:xfrm>
            <a:off x="5257800" y="6156899"/>
            <a:ext cx="6096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hlinkClick r:id="rId3"/>
              </a:rPr>
              <a:t>https://owasp.org/www-project-top-ten/</a:t>
            </a:r>
            <a:r>
              <a:rPr lang="en-US" sz="2400" dirty="0"/>
              <a:t> </a:t>
            </a:r>
          </a:p>
        </p:txBody>
      </p:sp>
    </p:spTree>
    <p:extLst>
      <p:ext uri="{BB962C8B-B14F-4D97-AF65-F5344CB8AC3E}">
        <p14:creationId xmlns:p14="http://schemas.microsoft.com/office/powerpoint/2010/main" val="40835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614FF9-D9FD-0E6C-DADE-98982DF87BFD}"/>
              </a:ext>
            </a:extLst>
          </p:cNvPr>
          <p:cNvSpPr txBox="1"/>
          <p:nvPr/>
        </p:nvSpPr>
        <p:spPr>
          <a:xfrm>
            <a:off x="2628374" y="4478685"/>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We control this</a:t>
            </a:r>
          </a:p>
        </p:txBody>
      </p:sp>
      <p:sp>
        <p:nvSpPr>
          <p:cNvPr id="6" name="TextBox 5">
            <a:extLst>
              <a:ext uri="{FF2B5EF4-FFF2-40B4-BE49-F238E27FC236}">
                <a16:creationId xmlns:a16="http://schemas.microsoft.com/office/drawing/2014/main" id="{FC967023-F381-52CB-E3F8-E4CDFB44A11A}"/>
              </a:ext>
            </a:extLst>
          </p:cNvPr>
          <p:cNvSpPr txBox="1"/>
          <p:nvPr/>
        </p:nvSpPr>
        <p:spPr>
          <a:xfrm>
            <a:off x="2628374" y="2311151"/>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User controls this</a:t>
            </a:r>
          </a:p>
        </p:txBody>
      </p:sp>
      <p:sp>
        <p:nvSpPr>
          <p:cNvPr id="166" name="Example: Client/server application"/>
          <p:cNvSpPr txBox="1">
            <a:spLocks noGrp="1"/>
          </p:cNvSpPr>
          <p:nvPr>
            <p:ph type="title"/>
          </p:nvPr>
        </p:nvSpPr>
        <p:spPr>
          <a:prstGeom prst="rect">
            <a:avLst/>
          </a:prstGeom>
        </p:spPr>
        <p:txBody>
          <a:bodyPr>
            <a:normAutofit/>
          </a:bodyPr>
          <a:lstStyle/>
          <a:p>
            <a:r>
              <a:rPr lang="en-US" dirty="0"/>
              <a:t>Vulnerability 1 Example: authentication code in a web application</a:t>
            </a:r>
            <a:endParaRPr dirty="0"/>
          </a:p>
        </p:txBody>
      </p:sp>
      <p:sp>
        <p:nvSpPr>
          <p:cNvPr id="168" name="function checkPassword(inputPassword: string){…"/>
          <p:cNvSpPr txBox="1"/>
          <p:nvPr/>
        </p:nvSpPr>
        <p:spPr>
          <a:xfrm>
            <a:off x="7013962" y="1479451"/>
            <a:ext cx="5317298" cy="22057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228600">
              <a:defRPr sz="3100">
                <a:solidFill>
                  <a:srgbClr val="000000"/>
                </a:solidFill>
                <a:latin typeface="Courier"/>
                <a:ea typeface="Courier"/>
                <a:cs typeface="Courier"/>
                <a:sym typeface="Courier"/>
              </a:defRPr>
            </a:pPr>
            <a:r>
              <a:rPr sz="2000" b="1" dirty="0">
                <a:solidFill>
                  <a:srgbClr val="011480"/>
                </a:solidFill>
                <a:latin typeface="Consolas" panose="020B0609020204030204" pitchFamily="49" charset="0"/>
              </a:rPr>
              <a:t>function </a:t>
            </a:r>
            <a:r>
              <a:rPr sz="2000" dirty="0" err="1">
                <a:latin typeface="Consolas" panose="020B0609020204030204" pitchFamily="49" charset="0"/>
              </a:rPr>
              <a:t>checkPassword</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a:t>
            </a:r>
            <a:r>
              <a:rPr sz="2000" b="1" dirty="0">
                <a:solidFill>
                  <a:srgbClr val="011480"/>
                </a:solidFill>
                <a:latin typeface="Consolas" panose="020B0609020204030204" pitchFamily="49" charset="0"/>
              </a:rPr>
              <a:t>string</a:t>
            </a:r>
            <a:r>
              <a:rPr sz="2000" dirty="0">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r>
              <a:rPr sz="2000" b="1" dirty="0">
                <a:solidFill>
                  <a:srgbClr val="011480"/>
                </a:solidFill>
                <a:latin typeface="Consolas" panose="020B0609020204030204" pitchFamily="49" charset="0"/>
              </a:rPr>
              <a:t>if</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 </a:t>
            </a:r>
            <a:r>
              <a:rPr sz="2000" b="1" dirty="0">
                <a:solidFill>
                  <a:srgbClr val="018001"/>
                </a:solidFill>
                <a:latin typeface="Consolas" panose="020B0609020204030204" pitchFamily="49" charset="0"/>
              </a:rPr>
              <a:t>'</a:t>
            </a:r>
            <a:r>
              <a:rPr sz="2000" b="1" dirty="0" err="1">
                <a:solidFill>
                  <a:srgbClr val="018001"/>
                </a:solidFill>
                <a:latin typeface="Consolas" panose="020B0609020204030204" pitchFamily="49" charset="0"/>
              </a:rPr>
              <a:t>letmein</a:t>
            </a:r>
            <a:r>
              <a:rPr sz="2000" b="1" dirty="0">
                <a:solidFill>
                  <a:srgbClr val="018001"/>
                </a:solidFill>
                <a:latin typeface="Consolas" panose="020B0609020204030204" pitchFamily="49" charset="0"/>
              </a:rPr>
              <a:t>'</a:t>
            </a:r>
            <a:r>
              <a:rPr sz="2000" dirty="0">
                <a:latin typeface="Consolas" panose="020B0609020204030204" pitchFamily="49" charset="0"/>
              </a:rPr>
              <a:t>){</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true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false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a:t>
            </a:r>
          </a:p>
        </p:txBody>
      </p:sp>
      <p:sp>
        <p:nvSpPr>
          <p:cNvPr id="169" name="Frontend"/>
          <p:cNvSpPr/>
          <p:nvPr/>
        </p:nvSpPr>
        <p:spPr>
          <a:xfrm>
            <a:off x="5388162" y="1932788"/>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2400" dirty="0">
                <a:latin typeface="Helvetica" panose="020B0604020202020204" pitchFamily="34" charset="0"/>
                <a:cs typeface="Helvetica" panose="020B0604020202020204" pitchFamily="34" charset="0"/>
              </a:rPr>
              <a:t>Front</a:t>
            </a:r>
            <a:r>
              <a:rPr lang="en-US" sz="2400" dirty="0">
                <a:latin typeface="Helvetica" panose="020B0604020202020204" pitchFamily="34" charset="0"/>
                <a:cs typeface="Helvetica" panose="020B0604020202020204" pitchFamily="34" charset="0"/>
              </a:rPr>
              <a:t> E</a:t>
            </a:r>
            <a:r>
              <a:rPr sz="2400" dirty="0">
                <a:latin typeface="Helvetica" panose="020B0604020202020204" pitchFamily="34" charset="0"/>
                <a:cs typeface="Helvetica" panose="020B0604020202020204" pitchFamily="34" charset="0"/>
              </a:rPr>
              <a:t>nd</a:t>
            </a:r>
          </a:p>
        </p:txBody>
      </p:sp>
      <p:sp>
        <p:nvSpPr>
          <p:cNvPr id="171" name="Line"/>
          <p:cNvSpPr/>
          <p:nvPr/>
        </p:nvSpPr>
        <p:spPr>
          <a:xfrm>
            <a:off x="3350453" y="3756245"/>
            <a:ext cx="5491095" cy="1"/>
          </a:xfrm>
          <a:prstGeom prst="line">
            <a:avLst/>
          </a:prstGeom>
          <a:ln w="63500">
            <a:solidFill>
              <a:srgbClr val="F14C0E"/>
            </a:solidFill>
            <a:custDash>
              <a:ds d="600000" sp="600000"/>
            </a:custDash>
            <a:miter lim="400000"/>
          </a:ln>
        </p:spPr>
        <p:txBody>
          <a:bodyPr lIns="25400" tIns="25400" rIns="25400" bIns="25400" anchor="ctr"/>
          <a:lstStyle/>
          <a:p>
            <a:endParaRPr sz="900"/>
          </a:p>
        </p:txBody>
      </p:sp>
      <p:sp>
        <p:nvSpPr>
          <p:cNvPr id="172" name="Trust boundary"/>
          <p:cNvSpPr txBox="1"/>
          <p:nvPr/>
        </p:nvSpPr>
        <p:spPr>
          <a:xfrm>
            <a:off x="1758457" y="3607487"/>
            <a:ext cx="1349024" cy="297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200" b="1">
                <a:solidFill>
                  <a:srgbClr val="000000"/>
                </a:solidFill>
              </a:defRPr>
            </a:lvl1pPr>
          </a:lstStyle>
          <a:p>
            <a:r>
              <a:rPr sz="1600"/>
              <a:t>Trust boundary</a:t>
            </a:r>
          </a:p>
        </p:txBody>
      </p:sp>
      <p:sp>
        <p:nvSpPr>
          <p:cNvPr id="2" name="TextBox 1">
            <a:extLst>
              <a:ext uri="{FF2B5EF4-FFF2-40B4-BE49-F238E27FC236}">
                <a16:creationId xmlns:a16="http://schemas.microsoft.com/office/drawing/2014/main" id="{C17093FE-7D21-AA8E-AEE0-26F4040997DA}"/>
              </a:ext>
            </a:extLst>
          </p:cNvPr>
          <p:cNvSpPr txBox="1"/>
          <p:nvPr/>
        </p:nvSpPr>
        <p:spPr>
          <a:xfrm>
            <a:off x="1194875" y="4306340"/>
            <a:ext cx="3793787" cy="974626"/>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Fix: Move code to back end (duh!)</a:t>
            </a:r>
          </a:p>
        </p:txBody>
      </p:sp>
      <p:pic>
        <p:nvPicPr>
          <p:cNvPr id="3074" name="Picture 2">
            <a:extLst>
              <a:ext uri="{FF2B5EF4-FFF2-40B4-BE49-F238E27FC236}">
                <a16:creationId xmlns:a16="http://schemas.microsoft.com/office/drawing/2014/main" id="{D4C64B66-3310-FDAF-80C1-3940717DE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37" y="1971173"/>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60605A-B21C-C256-7D58-CF6E2974C6B1}"/>
              </a:ext>
            </a:extLst>
          </p:cNvPr>
          <p:cNvSpPr txBox="1"/>
          <p:nvPr/>
        </p:nvSpPr>
        <p:spPr>
          <a:xfrm>
            <a:off x="496703" y="2311151"/>
            <a:ext cx="3200400" cy="605294"/>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600" dirty="0">
                <a:solidFill>
                  <a:srgbClr val="5E5E5E"/>
                </a:solidFill>
                <a:latin typeface="Chiller" panose="04020404031007020602" pitchFamily="82" charset="0"/>
                <a:sym typeface="Helvetica Neue"/>
              </a:rPr>
              <a:t>Curses! Foiled Again!</a:t>
            </a:r>
          </a:p>
        </p:txBody>
      </p:sp>
      <p:sp>
        <p:nvSpPr>
          <p:cNvPr id="5" name="Frontend">
            <a:extLst>
              <a:ext uri="{FF2B5EF4-FFF2-40B4-BE49-F238E27FC236}">
                <a16:creationId xmlns:a16="http://schemas.microsoft.com/office/drawing/2014/main" id="{9D6A7F0C-0FBA-F834-14A6-4E25E0455D58}"/>
              </a:ext>
            </a:extLst>
          </p:cNvPr>
          <p:cNvSpPr/>
          <p:nvPr/>
        </p:nvSpPr>
        <p:spPr>
          <a:xfrm>
            <a:off x="5346237" y="4124888"/>
            <a:ext cx="1499526" cy="1496207"/>
          </a:xfrm>
          <a:prstGeom prst="rect">
            <a:avLst/>
          </a:prstGeom>
          <a:solidFill>
            <a:schemeClr val="accent5">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Back E</a:t>
            </a:r>
            <a:r>
              <a:rPr sz="2400" dirty="0">
                <a:latin typeface="Helvetica" panose="020B0604020202020204" pitchFamily="34" charset="0"/>
                <a:cs typeface="Helvetica" panose="020B0604020202020204" pitchFamily="34" charset="0"/>
              </a:rPr>
              <a:t>nd</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grpId="0" nodeType="afterEffect">
                                  <p:stCondLst>
                                    <p:cond delay="0"/>
                                  </p:stCondLst>
                                  <p:childTnLst>
                                    <p:animMotion origin="layout" path="M 6.25E-7 1.11111E-6 L 0.00338 0.33704 " pathEditMode="relative" rAng="0" ptsTypes="AA">
                                      <p:cBhvr>
                                        <p:cTn id="13" dur="2000" fill="hold"/>
                                        <p:tgtEl>
                                          <p:spTgt spid="168"/>
                                        </p:tgtEl>
                                        <p:attrNameLst>
                                          <p:attrName>ppt_x</p:attrName>
                                          <p:attrName>ppt_y</p:attrName>
                                        </p:attrNameLst>
                                      </p:cBhvr>
                                      <p:rCtr x="169" y="16852"/>
                                    </p:animMotion>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2"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8FDE-3673-2F21-3071-2EF3C10E7723}"/>
              </a:ext>
            </a:extLst>
          </p:cNvPr>
          <p:cNvSpPr>
            <a:spLocks noGrp="1"/>
          </p:cNvSpPr>
          <p:nvPr>
            <p:ph type="title"/>
          </p:nvPr>
        </p:nvSpPr>
        <p:spPr/>
        <p:txBody>
          <a:bodyPr>
            <a:normAutofit/>
          </a:bodyPr>
          <a:lstStyle/>
          <a:p>
            <a:r>
              <a:rPr lang="en-US" dirty="0"/>
              <a:t>Who would do such a silly thing?</a:t>
            </a:r>
          </a:p>
        </p:txBody>
      </p:sp>
      <p:sp>
        <p:nvSpPr>
          <p:cNvPr id="3" name="Slide Number Placeholder 2">
            <a:extLst>
              <a:ext uri="{FF2B5EF4-FFF2-40B4-BE49-F238E27FC236}">
                <a16:creationId xmlns:a16="http://schemas.microsoft.com/office/drawing/2014/main" id="{3CC27B18-F6EA-21AF-F190-7344D35AFA3E}"/>
              </a:ext>
            </a:extLst>
          </p:cNvPr>
          <p:cNvSpPr>
            <a:spLocks noGrp="1"/>
          </p:cNvSpPr>
          <p:nvPr>
            <p:ph type="sldNum" sz="quarter" idx="12"/>
          </p:nvPr>
        </p:nvSpPr>
        <p:spPr/>
        <p:txBody>
          <a:bodyPr/>
          <a:lstStyle/>
          <a:p>
            <a:fld id="{20F37917-FD3A-4669-9018-DA04BCDD3D75}" type="slidenum">
              <a:rPr lang="en-US" smtClean="0"/>
              <a:t>15</a:t>
            </a:fld>
            <a:endParaRPr lang="en-US"/>
          </a:p>
        </p:txBody>
      </p:sp>
      <p:pic>
        <p:nvPicPr>
          <p:cNvPr id="5" name="Picture 4" descr="A screenshot of a chat">
            <a:extLst>
              <a:ext uri="{FF2B5EF4-FFF2-40B4-BE49-F238E27FC236}">
                <a16:creationId xmlns:a16="http://schemas.microsoft.com/office/drawing/2014/main" id="{32F850EA-FFFC-D7A1-59C7-C959E05FF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979" y="1515073"/>
            <a:ext cx="4752021" cy="5174239"/>
          </a:xfrm>
          <a:prstGeom prst="rect">
            <a:avLst/>
          </a:prstGeom>
        </p:spPr>
      </p:pic>
    </p:spTree>
    <p:extLst>
      <p:ext uri="{BB962C8B-B14F-4D97-AF65-F5344CB8AC3E}">
        <p14:creationId xmlns:p14="http://schemas.microsoft.com/office/powerpoint/2010/main" val="322809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a:bodyPr>
          <a:lstStyle/>
          <a:p>
            <a:r>
              <a:rPr lang="en-US" dirty="0"/>
              <a:t>Vulnerability 2: Data controlled by a user flowing into our trusted codebase</a:t>
            </a:r>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911454" y="2003898"/>
            <a:ext cx="10555406" cy="3249038"/>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8198098" y="6216276"/>
            <a:ext cx="609600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hlinkClick r:id="rId4"/>
              </a:rPr>
              <a:t>https://xkcd.com/327/</a:t>
            </a:r>
            <a:r>
              <a:rPr lang="en-US" sz="1600" dirty="0"/>
              <a:t> </a:t>
            </a:r>
          </a:p>
        </p:txBody>
      </p:sp>
    </p:spTree>
    <p:extLst>
      <p:ext uri="{BB962C8B-B14F-4D97-AF65-F5344CB8AC3E}">
        <p14:creationId xmlns:p14="http://schemas.microsoft.com/office/powerpoint/2010/main" val="552509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ode Injection Example"/>
          <p:cNvSpPr txBox="1">
            <a:spLocks noGrp="1"/>
          </p:cNvSpPr>
          <p:nvPr>
            <p:ph type="title"/>
          </p:nvPr>
        </p:nvSpPr>
        <p:spPr>
          <a:prstGeom prst="rect">
            <a:avLst/>
          </a:prstGeom>
        </p:spPr>
        <p:txBody>
          <a:bodyPr>
            <a:normAutofit/>
          </a:bodyPr>
          <a:lstStyle/>
          <a:p>
            <a:r>
              <a:rPr lang="en-US" dirty="0"/>
              <a:t>Example: code injection</a:t>
            </a:r>
            <a:endParaRPr dirty="0"/>
          </a:p>
        </p:txBody>
      </p:sp>
      <p:sp>
        <p:nvSpPr>
          <p:cNvPr id="136" name="OWASP A1:2017-Injection"/>
          <p:cNvSpPr txBox="1">
            <a:spLocks noGrp="1"/>
          </p:cNvSpPr>
          <p:nvPr>
            <p:ph type="body" idx="4294967295"/>
          </p:nvPr>
        </p:nvSpPr>
        <p:spPr>
          <a:xfrm>
            <a:off x="5156200" y="6337357"/>
            <a:ext cx="10985500" cy="4683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a:defRPr u="sng">
                <a:hlinkClick r:id="rId3"/>
              </a:defRPr>
            </a:lvl1pPr>
          </a:lstStyle>
          <a:p>
            <a:pPr>
              <a:defRPr u="none"/>
            </a:pPr>
            <a:r>
              <a:rPr u="sng" dirty="0">
                <a:hlinkClick r:id="rId3"/>
              </a:rPr>
              <a:t>OWASP </a:t>
            </a:r>
            <a:r>
              <a:rPr lang="en-US" u="sng" dirty="0">
                <a:hlinkClick r:id="rId4"/>
              </a:rPr>
              <a:t>A03:2021-Injection</a:t>
            </a:r>
            <a:endParaRPr u="sng" dirty="0">
              <a:hlinkClick r:id="rId3"/>
            </a:endParaRPr>
          </a:p>
        </p:txBody>
      </p:sp>
      <p:sp>
        <p:nvSpPr>
          <p:cNvPr id="137" name="String query = &quot;SELECT * FROM accounts WHERE        name='&quot; + request.getParameter(“name&quot;) + &quot;'&quot;;"/>
          <p:cNvSpPr txBox="1"/>
          <p:nvPr/>
        </p:nvSpPr>
        <p:spPr>
          <a:xfrm>
            <a:off x="491235" y="1575372"/>
            <a:ext cx="9866703" cy="789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412750">
              <a:spcBef>
                <a:spcPts val="1950"/>
              </a:spcBef>
              <a:buClr>
                <a:srgbClr val="34A5DA"/>
              </a:buClr>
              <a:buFont typeface="Avenir Next Regular"/>
              <a:defRPr sz="4800">
                <a:solidFill>
                  <a:srgbClr val="838787"/>
                </a:solidFill>
                <a:latin typeface="Menlo Regular"/>
                <a:ea typeface="Menlo Regular"/>
                <a:cs typeface="Menlo Regular"/>
                <a:sym typeface="Menlo Regular"/>
              </a:defRPr>
            </a:pPr>
            <a:r>
              <a:rPr sz="2400" dirty="0">
                <a:solidFill>
                  <a:srgbClr val="005493"/>
                </a:solidFill>
                <a:latin typeface="Consolas" panose="020B0609020204030204" pitchFamily="49" charset="0"/>
              </a:rPr>
              <a:t>String query = "SELECT * FROM accounts WHERE</a:t>
            </a:r>
            <a:br>
              <a:rPr sz="2400" dirty="0">
                <a:solidFill>
                  <a:srgbClr val="005493"/>
                </a:solidFill>
                <a:latin typeface="Consolas" panose="020B0609020204030204" pitchFamily="49" charset="0"/>
              </a:rPr>
            </a:br>
            <a:r>
              <a:rPr sz="2400" dirty="0">
                <a:solidFill>
                  <a:srgbClr val="005493"/>
                </a:solidFill>
                <a:latin typeface="Consolas" panose="020B0609020204030204" pitchFamily="49" charset="0"/>
              </a:rPr>
              <a:t>       name='" + </a:t>
            </a:r>
            <a:r>
              <a:rPr sz="2400" dirty="0" err="1">
                <a:solidFill>
                  <a:srgbClr val="A64B28"/>
                </a:solidFill>
                <a:latin typeface="Consolas" panose="020B0609020204030204" pitchFamily="49" charset="0"/>
              </a:rPr>
              <a:t>request.getParameter</a:t>
            </a:r>
            <a:r>
              <a:rPr sz="2400" dirty="0">
                <a:solidFill>
                  <a:srgbClr val="A64B28"/>
                </a:solidFill>
                <a:latin typeface="Consolas" panose="020B0609020204030204" pitchFamily="49" charset="0"/>
              </a:rPr>
              <a:t>(“name")</a:t>
            </a:r>
            <a:r>
              <a:rPr sz="2400" dirty="0">
                <a:solidFill>
                  <a:srgbClr val="005493"/>
                </a:solidFill>
                <a:latin typeface="Consolas" panose="020B0609020204030204" pitchFamily="49" charset="0"/>
              </a:rPr>
              <a:t> + "'";</a:t>
            </a:r>
          </a:p>
        </p:txBody>
      </p:sp>
      <p:graphicFrame>
        <p:nvGraphicFramePr>
          <p:cNvPr id="138" name="Table"/>
          <p:cNvGraphicFramePr/>
          <p:nvPr>
            <p:extLst>
              <p:ext uri="{D42A27DB-BD31-4B8C-83A1-F6EECF244321}">
                <p14:modId xmlns:p14="http://schemas.microsoft.com/office/powerpoint/2010/main" val="2391401300"/>
              </p:ext>
            </p:extLst>
          </p:nvPr>
        </p:nvGraphicFramePr>
        <p:xfrm>
          <a:off x="380999" y="2365332"/>
          <a:ext cx="11430001" cy="3722364"/>
        </p:xfrm>
        <a:graphic>
          <a:graphicData uri="http://schemas.openxmlformats.org/drawingml/2006/table">
            <a:tbl>
              <a:tblPr bandRow="1"/>
              <a:tblGrid>
                <a:gridCol w="2273938">
                  <a:extLst>
                    <a:ext uri="{9D8B030D-6E8A-4147-A177-3AD203B41FA5}">
                      <a16:colId xmlns:a16="http://schemas.microsoft.com/office/drawing/2014/main" val="20000"/>
                    </a:ext>
                  </a:extLst>
                </a:gridCol>
                <a:gridCol w="5215578">
                  <a:extLst>
                    <a:ext uri="{9D8B030D-6E8A-4147-A177-3AD203B41FA5}">
                      <a16:colId xmlns:a16="http://schemas.microsoft.com/office/drawing/2014/main" val="20001"/>
                    </a:ext>
                  </a:extLst>
                </a:gridCol>
                <a:gridCol w="3940485">
                  <a:extLst>
                    <a:ext uri="{9D8B030D-6E8A-4147-A177-3AD203B41FA5}">
                      <a16:colId xmlns:a16="http://schemas.microsoft.com/office/drawing/2014/main" val="20002"/>
                    </a:ext>
                  </a:extLst>
                </a:gridCol>
              </a:tblGrid>
              <a:tr h="930591">
                <a:tc>
                  <a:txBody>
                    <a:bodyPr/>
                    <a:lstStyle/>
                    <a:p>
                      <a:pPr defTabSz="825500">
                        <a:defRPr sz="5200">
                          <a:solidFill>
                            <a:srgbClr val="34A5DA"/>
                          </a:solidFill>
                          <a:latin typeface="Avenir Next Medium"/>
                          <a:ea typeface="Avenir Next Medium"/>
                          <a:cs typeface="Avenir Next Medium"/>
                          <a:sym typeface="Avenir Next Medium"/>
                        </a:defRPr>
                      </a:pPr>
                      <a:r>
                        <a:rPr sz="2600" dirty="0">
                          <a:solidFill>
                            <a:srgbClr val="005493"/>
                          </a:solidFill>
                          <a:latin typeface="Consolas" panose="020B0609020204030204" pitchFamily="49" charset="0"/>
                        </a:rPr>
                        <a:t>Parameter</a:t>
                      </a:r>
                      <a:r>
                        <a:rPr sz="2600" dirty="0">
                          <a:latin typeface="Consolas" panose="020B0609020204030204" pitchFamily="49" charset="0"/>
                        </a:rPr>
                        <a:t> </a:t>
                      </a:r>
                      <a:r>
                        <a:rPr sz="2600" dirty="0">
                          <a:solidFill>
                            <a:srgbClr val="8C1818"/>
                          </a:solidFill>
                          <a:latin typeface="Consolas" panose="020B0609020204030204" pitchFamily="49" charset="0"/>
                          <a:ea typeface="Menlo Regular"/>
                          <a:cs typeface="Menlo Regular"/>
                          <a:sym typeface="Menlo Regular"/>
                        </a:rPr>
                        <a:t>name</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Constructed Query</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Effect</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extLst>
                  <a:ext uri="{0D108BD9-81ED-4DB2-BD59-A6C34878D82A}">
                    <a16:rowId xmlns:a16="http://schemas.microsoft.com/office/drawing/2014/main" val="10000"/>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Select a single account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extLst>
                  <a:ext uri="{0D108BD9-81ED-4DB2-BD59-A6C34878D82A}">
                    <a16:rowId xmlns:a16="http://schemas.microsoft.com/office/drawing/2014/main" val="10001"/>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 O’Neal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 O</a:t>
                      </a:r>
                      <a:r>
                        <a:rPr sz="2400" dirty="0">
                          <a:solidFill>
                            <a:srgbClr val="FF2600"/>
                          </a:solidFill>
                          <a:latin typeface="Consolas" panose="020B0609020204030204" pitchFamily="49" charset="0"/>
                        </a:rPr>
                        <a:t>’Neal’;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SQL Error</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extLst>
                  <a:ext uri="{0D108BD9-81ED-4DB2-BD59-A6C34878D82A}">
                    <a16:rowId xmlns:a16="http://schemas.microsoft.com/office/drawing/2014/main" val="10002"/>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5’ OR ‘1’=‘1</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FF2600"/>
                          </a:solidFill>
                          <a:latin typeface="Consolas" panose="020B0609020204030204" pitchFamily="49" charset="0"/>
                        </a:rPr>
                        <a:t>5’ OR ‘1’=‘1</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defTabSz="825500"/>
                      <a:r>
                        <a:rPr sz="2600" b="1" dirty="0">
                          <a:solidFill>
                            <a:srgbClr val="FF0000"/>
                          </a:solidFill>
                          <a:latin typeface="Consolas" panose="020B0609020204030204" pitchFamily="49" charset="0"/>
                          <a:ea typeface="Avenir Next Medium"/>
                          <a:cs typeface="Avenir Next Medium"/>
                          <a:sym typeface="Avenir Next Medium"/>
                        </a:rPr>
                        <a:t>Select all accounts</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extLst>
                  <a:ext uri="{0D108BD9-81ED-4DB2-BD59-A6C34878D82A}">
                    <a16:rowId xmlns:a16="http://schemas.microsoft.com/office/drawing/2014/main" val="10003"/>
                  </a:ext>
                </a:extLst>
              </a:tr>
            </a:tbl>
          </a:graphicData>
        </a:graphic>
      </p:graphicFrame>
      <p:grpSp>
        <p:nvGrpSpPr>
          <p:cNvPr id="141" name="Group"/>
          <p:cNvGrpSpPr/>
          <p:nvPr/>
        </p:nvGrpSpPr>
        <p:grpSpPr>
          <a:xfrm>
            <a:off x="354207" y="5241661"/>
            <a:ext cx="11572511" cy="1552111"/>
            <a:chOff x="0" y="0"/>
            <a:chExt cx="23145020" cy="3104222"/>
          </a:xfrm>
        </p:grpSpPr>
        <p:sp>
          <p:nvSpPr>
            <p:cNvPr id="140" name="Rectangle"/>
            <p:cNvSpPr/>
            <p:nvPr/>
          </p:nvSpPr>
          <p:spPr>
            <a:xfrm>
              <a:off x="0" y="0"/>
              <a:ext cx="22459454" cy="1524001"/>
            </a:xfrm>
            <a:prstGeom prst="rect">
              <a:avLst/>
            </a:prstGeom>
            <a:noFill/>
            <a:ln w="63500" cap="flat">
              <a:solidFill>
                <a:srgbClr val="8C1818"/>
              </a:solidFill>
              <a:prstDash val="solid"/>
              <a:miter lim="400000"/>
            </a:ln>
            <a:effectLst/>
          </p:spPr>
          <p:txBody>
            <a:bodyPr wrap="square" lIns="25400" tIns="25400" rIns="25400" bIns="25400" numCol="1" anchor="ctr">
              <a:noAutofit/>
            </a:bodyPr>
            <a:lstStyle/>
            <a:p>
              <a:pPr defTabSz="412750">
                <a:lnSpc>
                  <a:spcPct val="80000"/>
                </a:lnSpc>
                <a:defRPr sz="4000" b="1" cap="all">
                  <a:solidFill>
                    <a:srgbClr val="FFFFFF"/>
                  </a:solidFill>
                  <a:latin typeface="Avenir Next Regular"/>
                  <a:ea typeface="Avenir Next Regular"/>
                  <a:cs typeface="Avenir Next Regular"/>
                  <a:sym typeface="Avenir Next Regular"/>
                </a:defRPr>
              </a:pPr>
              <a:endParaRPr sz="2000" dirty="0">
                <a:latin typeface="Helvetica" panose="020B0604020202020204" pitchFamily="34" charset="0"/>
                <a:cs typeface="Helvetica" panose="020B0604020202020204" pitchFamily="34" charset="0"/>
              </a:endParaRPr>
            </a:p>
          </p:txBody>
        </p:sp>
        <p:sp>
          <p:nvSpPr>
            <p:cNvPr id="139" name="This is an attack"/>
            <p:cNvSpPr txBox="1"/>
            <p:nvPr/>
          </p:nvSpPr>
          <p:spPr>
            <a:xfrm>
              <a:off x="18043608" y="970304"/>
              <a:ext cx="5101412" cy="21339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advAuto="0"/>
      <p:bldP spid="141"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87481-3B23-3A8F-3346-CBCC467E4B1B}"/>
              </a:ext>
            </a:extLst>
          </p:cNvPr>
          <p:cNvSpPr>
            <a:spLocks noGrp="1"/>
          </p:cNvSpPr>
          <p:nvPr>
            <p:ph type="title"/>
          </p:nvPr>
        </p:nvSpPr>
        <p:spPr/>
        <p:txBody>
          <a:bodyPr/>
          <a:lstStyle/>
          <a:p>
            <a:r>
              <a:rPr lang="en-US" dirty="0"/>
              <a:t>Bypassing airport security via SQL injection (2024!)</a:t>
            </a:r>
          </a:p>
        </p:txBody>
      </p:sp>
      <p:sp>
        <p:nvSpPr>
          <p:cNvPr id="6" name="Content Placeholder 5">
            <a:extLst>
              <a:ext uri="{FF2B5EF4-FFF2-40B4-BE49-F238E27FC236}">
                <a16:creationId xmlns:a16="http://schemas.microsoft.com/office/drawing/2014/main" id="{DC060260-B5F0-94BA-83F0-139B42495D4D}"/>
              </a:ext>
            </a:extLst>
          </p:cNvPr>
          <p:cNvSpPr>
            <a:spLocks noGrp="1"/>
          </p:cNvSpPr>
          <p:nvPr>
            <p:ph idx="1"/>
          </p:nvPr>
        </p:nvSpPr>
        <p:spPr>
          <a:xfrm>
            <a:off x="838200" y="1500160"/>
            <a:ext cx="5514474" cy="4351338"/>
          </a:xfrm>
        </p:spPr>
        <p:txBody>
          <a:bodyPr>
            <a:normAutofit fontScale="92500" lnSpcReduction="10000"/>
          </a:bodyPr>
          <a:lstStyle/>
          <a:p>
            <a:r>
              <a:rPr lang="en-US" dirty="0"/>
              <a:t>"Known Crewmembers" can get to the cockpit without inspection.</a:t>
            </a:r>
          </a:p>
          <a:p>
            <a:r>
              <a:rPr lang="en-US" dirty="0"/>
              <a:t>Large airlines: Each airline runs its own authorization system, but small airlines rely on a vendor</a:t>
            </a:r>
          </a:p>
          <a:p>
            <a:r>
              <a:rPr lang="en-US" dirty="0"/>
              <a:t>The authors found one such vendor that had an SQL injection error </a:t>
            </a:r>
          </a:p>
          <a:p>
            <a:r>
              <a:rPr lang="en-US" dirty="0"/>
              <a:t>Using the username of </a:t>
            </a:r>
            <a:r>
              <a:rPr lang="en-US" dirty="0">
                <a:highlight>
                  <a:srgbClr val="FFFF00"/>
                </a:highlight>
              </a:rPr>
              <a:t>' or '1'='1</a:t>
            </a:r>
            <a:r>
              <a:rPr lang="en-US" dirty="0"/>
              <a:t> and password of ') </a:t>
            </a:r>
            <a:r>
              <a:rPr lang="en-US" dirty="0">
                <a:highlight>
                  <a:srgbClr val="FFFF00"/>
                </a:highlight>
              </a:rPr>
              <a:t>OR MD5('1')=MD5('1</a:t>
            </a:r>
            <a:r>
              <a:rPr lang="en-US" dirty="0"/>
              <a:t>, we were able to login to </a:t>
            </a:r>
            <a:r>
              <a:rPr lang="en-US" dirty="0" err="1"/>
              <a:t>FlyCASS</a:t>
            </a:r>
            <a:r>
              <a:rPr lang="en-US" dirty="0"/>
              <a:t> as an administrator of Air Transport International!</a:t>
            </a:r>
          </a:p>
          <a:p>
            <a:endParaRPr lang="en-US" dirty="0"/>
          </a:p>
          <a:p>
            <a:endParaRPr lang="en-US" dirty="0"/>
          </a:p>
        </p:txBody>
      </p:sp>
      <p:sp>
        <p:nvSpPr>
          <p:cNvPr id="3" name="Slide Number Placeholder 2">
            <a:extLst>
              <a:ext uri="{FF2B5EF4-FFF2-40B4-BE49-F238E27FC236}">
                <a16:creationId xmlns:a16="http://schemas.microsoft.com/office/drawing/2014/main" id="{62C9ABA1-B52F-6B1B-24D5-70C67F5CD5BD}"/>
              </a:ext>
            </a:extLst>
          </p:cNvPr>
          <p:cNvSpPr>
            <a:spLocks noGrp="1"/>
          </p:cNvSpPr>
          <p:nvPr>
            <p:ph type="sldNum" sz="quarter" idx="12"/>
          </p:nvPr>
        </p:nvSpPr>
        <p:spPr/>
        <p:txBody>
          <a:bodyPr/>
          <a:lstStyle/>
          <a:p>
            <a:fld id="{20F37917-FD3A-4669-9018-DA04BCDD3D75}" type="slidenum">
              <a:rPr lang="en-US" smtClean="0"/>
              <a:t>18</a:t>
            </a:fld>
            <a:endParaRPr lang="en-US"/>
          </a:p>
        </p:txBody>
      </p:sp>
      <p:pic>
        <p:nvPicPr>
          <p:cNvPr id="16" name="Picture 15">
            <a:extLst>
              <a:ext uri="{FF2B5EF4-FFF2-40B4-BE49-F238E27FC236}">
                <a16:creationId xmlns:a16="http://schemas.microsoft.com/office/drawing/2014/main" id="{EEEBA1C6-5F24-4E10-4017-13DFD896C704}"/>
              </a:ext>
            </a:extLst>
          </p:cNvPr>
          <p:cNvPicPr>
            <a:picLocks noChangeAspect="1"/>
          </p:cNvPicPr>
          <p:nvPr/>
        </p:nvPicPr>
        <p:blipFill>
          <a:blip r:embed="rId3"/>
          <a:stretch>
            <a:fillRect/>
          </a:stretch>
        </p:blipFill>
        <p:spPr>
          <a:xfrm>
            <a:off x="6845968" y="1857643"/>
            <a:ext cx="4187536" cy="3885550"/>
          </a:xfrm>
          <a:prstGeom prst="rect">
            <a:avLst/>
          </a:prstGeom>
        </p:spPr>
      </p:pic>
      <p:sp>
        <p:nvSpPr>
          <p:cNvPr id="17" name="This is an attack">
            <a:extLst>
              <a:ext uri="{FF2B5EF4-FFF2-40B4-BE49-F238E27FC236}">
                <a16:creationId xmlns:a16="http://schemas.microsoft.com/office/drawing/2014/main" id="{3FC768A9-BAAC-0F97-AF82-89D2AD35F66C}"/>
              </a:ext>
            </a:extLst>
          </p:cNvPr>
          <p:cNvSpPr txBox="1"/>
          <p:nvPr/>
        </p:nvSpPr>
        <p:spPr>
          <a:xfrm>
            <a:off x="8976092" y="3800418"/>
            <a:ext cx="2550706" cy="10669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sp>
        <p:nvSpPr>
          <p:cNvPr id="20" name="TextBox 19">
            <a:extLst>
              <a:ext uri="{FF2B5EF4-FFF2-40B4-BE49-F238E27FC236}">
                <a16:creationId xmlns:a16="http://schemas.microsoft.com/office/drawing/2014/main" id="{3FDF1518-31EE-7CDC-460B-1DBAA87CFD4B}"/>
              </a:ext>
            </a:extLst>
          </p:cNvPr>
          <p:cNvSpPr txBox="1"/>
          <p:nvPr/>
        </p:nvSpPr>
        <p:spPr>
          <a:xfrm>
            <a:off x="8289758" y="5900290"/>
            <a:ext cx="2907632" cy="59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accent1"/>
                </a:solidFill>
                <a:hlinkClick r:id="rId4"/>
              </a:rPr>
              <a:t>https://ian.sh/tsa</a:t>
            </a:r>
            <a:endParaRPr lang="en-US" dirty="0">
              <a:solidFill>
                <a:schemeClr val="accent1"/>
              </a:solidFill>
            </a:endParaRPr>
          </a:p>
        </p:txBody>
      </p:sp>
    </p:spTree>
    <p:extLst>
      <p:ext uri="{BB962C8B-B14F-4D97-AF65-F5344CB8AC3E}">
        <p14:creationId xmlns:p14="http://schemas.microsoft.com/office/powerpoint/2010/main" val="277216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A code injection attack (in Apache struts) cost Equifax $1.4 Billion</a:t>
            </a:r>
            <a:endParaRPr sz="3600" dirty="0"/>
          </a:p>
        </p:txBody>
      </p:sp>
      <p:pic>
        <p:nvPicPr>
          <p:cNvPr id="200" name="Image" descr="Image"/>
          <p:cNvPicPr>
            <a:picLocks noChangeAspect="1"/>
          </p:cNvPicPr>
          <p:nvPr/>
        </p:nvPicPr>
        <p:blipFill>
          <a:blip r:embed="rId3"/>
          <a:stretch>
            <a:fillRect/>
          </a:stretch>
        </p:blipFill>
        <p:spPr>
          <a:xfrm>
            <a:off x="1025525" y="2029826"/>
            <a:ext cx="10140950" cy="29083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7145139" y="3639542"/>
            <a:ext cx="4692651" cy="1193801"/>
          </a:xfrm>
          <a:prstGeom prst="rect">
            <a:avLst/>
          </a:prstGeom>
          <a:ln w="12700">
            <a:solidFill>
              <a:schemeClr val="tx1"/>
            </a:solidFill>
            <a:miter lim="400000"/>
          </a:ln>
        </p:spPr>
      </p:pic>
      <p:sp>
        <p:nvSpPr>
          <p:cNvPr id="202" name="CVE-2017-5638 Detail…"/>
          <p:cNvSpPr txBox="1"/>
          <p:nvPr/>
        </p:nvSpPr>
        <p:spPr>
          <a:xfrm>
            <a:off x="1701667" y="4719497"/>
            <a:ext cx="8788666" cy="1580241"/>
          </a:xfrm>
          <a:prstGeom prst="rect">
            <a:avLst/>
          </a:prstGeom>
          <a:solidFill>
            <a:srgbClr val="FFFFFF"/>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sz="2300" dirty="0">
                <a:latin typeface="Helvetica" panose="020B0604020202020204" pitchFamily="34" charset="0"/>
                <a:cs typeface="Helvetica" panose="020B0604020202020204" pitchFamily="34" charset="0"/>
              </a:rPr>
              <a:t>CVE-2017-5638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sz="1100" dirty="0">
                <a:latin typeface="Helvetica" panose="020B0604020202020204" pitchFamily="34" charset="0"/>
                <a:cs typeface="Helvetica" panose="020B0604020202020204" pitchFamily="34" charset="0"/>
              </a:rPr>
              <a:t>The Jakarta Multipart parser in Apache Struts 2 2.3.x before 2.3.32 and 2.5.x before 2.5.10.1 has incorrect exception handling and error-message generation during file-upload attempts, which allows remote attackers to </a:t>
            </a:r>
            <a:r>
              <a:rPr sz="1600" dirty="0">
                <a:latin typeface="Helvetica" panose="020B0604020202020204" pitchFamily="34" charset="0"/>
                <a:cs typeface="Helvetica" panose="020B0604020202020204" pitchFamily="34" charset="0"/>
              </a:rPr>
              <a:t>execute arbitrary commands via a crafted Content-Type, Content-Disposition, or Content-Length HTTP header</a:t>
            </a:r>
            <a:r>
              <a:rPr sz="1100" dirty="0">
                <a:latin typeface="Helvetica" panose="020B0604020202020204" pitchFamily="34" charset="0"/>
                <a:cs typeface="Helvetica" panose="020B0604020202020204" pitchFamily="34" charset="0"/>
              </a:rPr>
              <a:t>, as exploited in the wild in March 2017 with a Content-Type header containing a #cmd= string.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By the end of this module, you should be able to:</a:t>
            </a:r>
          </a:p>
          <a:p>
            <a:pPr marL="806450" lvl="1" indent="-349250">
              <a:buSzPct val="123000"/>
            </a:pPr>
            <a:r>
              <a:rPr lang="en-US" dirty="0"/>
              <a:t>Define key terms relating to software/system security</a:t>
            </a:r>
          </a:p>
          <a:p>
            <a:pPr marL="806450" lvl="1" indent="-349250">
              <a:buSzPct val="123000"/>
            </a:pPr>
            <a:r>
              <a:rPr lang="en-US" dirty="0"/>
              <a:t>Understand why considering non-functional requirements like security in important during design</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Understand STRIDE Framework for Security by Design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Project-level mitigations for code injection attacks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idx="1"/>
          </p:nvPr>
        </p:nvSpPr>
        <p:spPr/>
        <p:txBody>
          <a:bodyPr>
            <a:normAutofit fontScale="92500" lnSpcReduction="10000"/>
          </a:bodyPr>
          <a:lstStyle/>
          <a:p>
            <a:r>
              <a:rPr lang="en-US" dirty="0"/>
              <a:t>Use tools like TSOA to automatically generate safe code.</a:t>
            </a:r>
          </a:p>
          <a:p>
            <a:r>
              <a:rPr lang="en-US" dirty="0"/>
              <a:t>Manually sanitize inputs to prevent them from being executable</a:t>
            </a:r>
          </a:p>
          <a:p>
            <a:r>
              <a:rPr lang="en-US" dirty="0"/>
              <a:t>Avoid unsafe query languages (e.g. SQL, LDAP, language-specific languages like OGNL in java).  Use “safe” subsets instead. </a:t>
            </a:r>
          </a:p>
          <a:p>
            <a:r>
              <a:rPr lang="en-US" dirty="0"/>
              <a:t>Avoid use of languages (like C or C++) that allow code to construct arbitrary pointers or write beyond a valid array index</a:t>
            </a:r>
          </a:p>
          <a:p>
            <a:r>
              <a:rPr lang="en-US" dirty="0"/>
              <a:t>eval() in JS – executes a string as JS code</a:t>
            </a:r>
          </a:p>
          <a:p>
            <a:pPr lvl="1"/>
            <a:endParaRPr lang="en-US" dirty="0"/>
          </a:p>
          <a:p>
            <a:pPr lvl="1"/>
            <a:endParaRPr lang="en-US" dirty="0"/>
          </a:p>
        </p:txBody>
      </p:sp>
    </p:spTree>
    <p:extLst>
      <p:ext uri="{BB962C8B-B14F-4D97-AF65-F5344CB8AC3E}">
        <p14:creationId xmlns:p14="http://schemas.microsoft.com/office/powerpoint/2010/main" val="2971772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377E17-643C-D871-8717-165727D94D89}"/>
              </a:ext>
            </a:extLst>
          </p:cNvPr>
          <p:cNvSpPr>
            <a:spLocks noGrp="1"/>
          </p:cNvSpPr>
          <p:nvPr>
            <p:ph type="title"/>
          </p:nvPr>
        </p:nvSpPr>
        <p:spPr/>
        <p:txBody>
          <a:bodyPr/>
          <a:lstStyle/>
          <a:p>
            <a:r>
              <a:rPr lang="en-US" dirty="0"/>
              <a:t>Vulnerability 3: Bad Authentication</a:t>
            </a:r>
          </a:p>
        </p:txBody>
      </p:sp>
      <p:sp>
        <p:nvSpPr>
          <p:cNvPr id="16" name="Content Placeholder 15">
            <a:extLst>
              <a:ext uri="{FF2B5EF4-FFF2-40B4-BE49-F238E27FC236}">
                <a16:creationId xmlns:a16="http://schemas.microsoft.com/office/drawing/2014/main" id="{01B37589-75C1-E176-6328-3D3268FF90A8}"/>
              </a:ext>
            </a:extLst>
          </p:cNvPr>
          <p:cNvSpPr>
            <a:spLocks noGrp="1"/>
          </p:cNvSpPr>
          <p:nvPr>
            <p:ph idx="1"/>
          </p:nvPr>
        </p:nvSpPr>
        <p:spPr>
          <a:xfrm>
            <a:off x="1072978" y="4895554"/>
            <a:ext cx="7887346" cy="1962446"/>
          </a:xfrm>
        </p:spPr>
        <p:txBody>
          <a:bodyPr/>
          <a:lstStyle/>
          <a:p>
            <a:r>
              <a:rPr lang="en-US" dirty="0"/>
              <a:t>How does Amazon know that this request is coming from </a:t>
            </a:r>
            <a:r>
              <a:rPr lang="en-US" sz="2800" dirty="0">
                <a:latin typeface="Helvetica" panose="020B0604020202020204" pitchFamily="34" charset="0"/>
                <a:cs typeface="Helvetica" panose="020B0604020202020204" pitchFamily="34" charset="0"/>
              </a:rPr>
              <a:t>Avery</a:t>
            </a:r>
            <a:r>
              <a:rPr lang="en-US" dirty="0"/>
              <a:t>?</a:t>
            </a:r>
          </a:p>
          <a:p>
            <a:r>
              <a:rPr lang="en-US" dirty="0"/>
              <a:t>How does Alice know that this request is coming from Amazon?</a:t>
            </a:r>
          </a:p>
        </p:txBody>
      </p:sp>
      <p:sp>
        <p:nvSpPr>
          <p:cNvPr id="4" name="Slide Number Placeholder 3">
            <a:extLst>
              <a:ext uri="{FF2B5EF4-FFF2-40B4-BE49-F238E27FC236}">
                <a16:creationId xmlns:a16="http://schemas.microsoft.com/office/drawing/2014/main" id="{63D1FD2A-EAB0-3F1D-E033-52EF1595E6C7}"/>
              </a:ext>
            </a:extLst>
          </p:cNvPr>
          <p:cNvSpPr>
            <a:spLocks noGrp="1"/>
          </p:cNvSpPr>
          <p:nvPr>
            <p:ph type="sldNum" sz="quarter" idx="12"/>
          </p:nvPr>
        </p:nvSpPr>
        <p:spPr/>
        <p:txBody>
          <a:bodyPr/>
          <a:lstStyle/>
          <a:p>
            <a:fld id="{20F37917-FD3A-4669-9018-DA04BCDD3D75}" type="slidenum">
              <a:rPr lang="en-US" smtClean="0"/>
              <a:t>21</a:t>
            </a:fld>
            <a:endParaRPr lang="en-US"/>
          </a:p>
        </p:txBody>
      </p:sp>
      <p:sp>
        <p:nvSpPr>
          <p:cNvPr id="8" name="client page…">
            <a:extLst>
              <a:ext uri="{FF2B5EF4-FFF2-40B4-BE49-F238E27FC236}">
                <a16:creationId xmlns:a16="http://schemas.microsoft.com/office/drawing/2014/main" id="{E5C95532-5331-A231-91EF-E545FA252662}"/>
              </a:ext>
            </a:extLst>
          </p:cNvPr>
          <p:cNvSpPr txBox="1"/>
          <p:nvPr/>
        </p:nvSpPr>
        <p:spPr>
          <a:xfrm>
            <a:off x="2671639" y="3859708"/>
            <a:ext cx="1620636" cy="8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client page</a:t>
            </a:r>
          </a:p>
          <a:p>
            <a:pPr algn="ct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a:t>
            </a:r>
            <a:r>
              <a:rPr lang="en-US" sz="2500" dirty="0">
                <a:latin typeface="Helvetica" panose="020B0604020202020204" pitchFamily="34" charset="0"/>
                <a:cs typeface="Helvetica" panose="020B0604020202020204" pitchFamily="34" charset="0"/>
              </a:rPr>
              <a:t>“Avery”)</a:t>
            </a:r>
            <a:endParaRPr sz="2500" dirty="0">
              <a:latin typeface="Helvetica" panose="020B0604020202020204" pitchFamily="34" charset="0"/>
              <a:cs typeface="Helvetica" panose="020B0604020202020204" pitchFamily="34" charset="0"/>
            </a:endParaRPr>
          </a:p>
        </p:txBody>
      </p:sp>
      <p:sp>
        <p:nvSpPr>
          <p:cNvPr id="9" name="server">
            <a:extLst>
              <a:ext uri="{FF2B5EF4-FFF2-40B4-BE49-F238E27FC236}">
                <a16:creationId xmlns:a16="http://schemas.microsoft.com/office/drawing/2014/main" id="{FD9CEEFB-C9FA-5DBE-A36B-734975412CE3}"/>
              </a:ext>
            </a:extLst>
          </p:cNvPr>
          <p:cNvSpPr txBox="1"/>
          <p:nvPr/>
        </p:nvSpPr>
        <p:spPr>
          <a:xfrm>
            <a:off x="8847389" y="3842243"/>
            <a:ext cx="1676742" cy="8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5000">
                <a:solidFill>
                  <a:srgbClr val="000000"/>
                </a:solidFill>
                <a:latin typeface="Helvetica Light"/>
                <a:ea typeface="Helvetica Light"/>
                <a:cs typeface="Helvetica Light"/>
                <a:sym typeface="Helvetica Light"/>
              </a:defRPr>
            </a:lvl1pPr>
          </a:lstStyle>
          <a:p>
            <a:pPr algn="ctr"/>
            <a:r>
              <a:rPr lang="en-US" sz="2500" dirty="0">
                <a:latin typeface="Helvetica" panose="020B0604020202020204" pitchFamily="34" charset="0"/>
                <a:cs typeface="Helvetica" panose="020B0604020202020204" pitchFamily="34" charset="0"/>
              </a:rPr>
              <a:t>S</a:t>
            </a:r>
            <a:r>
              <a:rPr sz="2500" dirty="0">
                <a:latin typeface="Helvetica" panose="020B0604020202020204" pitchFamily="34" charset="0"/>
                <a:cs typeface="Helvetica" panose="020B0604020202020204" pitchFamily="34" charset="0"/>
              </a:rPr>
              <a:t>erver</a:t>
            </a:r>
            <a:endParaRPr lang="en-US" sz="2500" dirty="0">
              <a:latin typeface="Helvetica" panose="020B0604020202020204" pitchFamily="34" charset="0"/>
              <a:cs typeface="Helvetica" panose="020B0604020202020204" pitchFamily="34" charset="0"/>
            </a:endParaRPr>
          </a:p>
          <a:p>
            <a:pPr algn="ctr"/>
            <a:r>
              <a:rPr lang="en-US" sz="2500" dirty="0">
                <a:latin typeface="Helvetica" panose="020B0604020202020204" pitchFamily="34" charset="0"/>
                <a:cs typeface="Helvetica" panose="020B0604020202020204" pitchFamily="34" charset="0"/>
              </a:rPr>
              <a:t>(“Amazon”)</a:t>
            </a:r>
            <a:endParaRPr sz="2500" dirty="0">
              <a:latin typeface="Helvetica" panose="020B0604020202020204" pitchFamily="34" charset="0"/>
              <a:cs typeface="Helvetica" panose="020B0604020202020204" pitchFamily="34" charset="0"/>
            </a:endParaRPr>
          </a:p>
        </p:txBody>
      </p:sp>
      <p:sp>
        <p:nvSpPr>
          <p:cNvPr id="10" name="Line">
            <a:extLst>
              <a:ext uri="{FF2B5EF4-FFF2-40B4-BE49-F238E27FC236}">
                <a16:creationId xmlns:a16="http://schemas.microsoft.com/office/drawing/2014/main" id="{D9D95C2C-DB31-98D7-2C9A-2F34FEB2B0A5}"/>
              </a:ext>
            </a:extLst>
          </p:cNvPr>
          <p:cNvSpPr/>
          <p:nvPr/>
        </p:nvSpPr>
        <p:spPr>
          <a:xfrm>
            <a:off x="4722681" y="2458024"/>
            <a:ext cx="3987678" cy="1"/>
          </a:xfrm>
          <a:prstGeom prst="line">
            <a:avLst/>
          </a:prstGeom>
          <a:ln w="28575">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1" name="HTTP Request">
            <a:extLst>
              <a:ext uri="{FF2B5EF4-FFF2-40B4-BE49-F238E27FC236}">
                <a16:creationId xmlns:a16="http://schemas.microsoft.com/office/drawing/2014/main" id="{17F39382-5D39-308C-016E-37EC45C9CDAF}"/>
              </a:ext>
            </a:extLst>
          </p:cNvPr>
          <p:cNvSpPr txBox="1"/>
          <p:nvPr/>
        </p:nvSpPr>
        <p:spPr>
          <a:xfrm>
            <a:off x="5586021" y="2017217"/>
            <a:ext cx="22609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Request</a:t>
            </a:r>
          </a:p>
        </p:txBody>
      </p:sp>
      <p:sp>
        <p:nvSpPr>
          <p:cNvPr id="12" name="Line">
            <a:extLst>
              <a:ext uri="{FF2B5EF4-FFF2-40B4-BE49-F238E27FC236}">
                <a16:creationId xmlns:a16="http://schemas.microsoft.com/office/drawing/2014/main" id="{79B297BE-3ABA-D513-540D-1BAA6A19D158}"/>
              </a:ext>
            </a:extLst>
          </p:cNvPr>
          <p:cNvSpPr/>
          <p:nvPr/>
        </p:nvSpPr>
        <p:spPr>
          <a:xfrm flipH="1" flipV="1">
            <a:off x="4573180" y="3274724"/>
            <a:ext cx="4105716" cy="2"/>
          </a:xfrm>
          <a:prstGeom prst="line">
            <a:avLst/>
          </a:prstGeom>
          <a:ln w="25400">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3" name="HTTP Response">
            <a:extLst>
              <a:ext uri="{FF2B5EF4-FFF2-40B4-BE49-F238E27FC236}">
                <a16:creationId xmlns:a16="http://schemas.microsoft.com/office/drawing/2014/main" id="{5E3831A4-3745-13FC-97BA-C93FD8CD6355}"/>
              </a:ext>
            </a:extLst>
          </p:cNvPr>
          <p:cNvSpPr txBox="1"/>
          <p:nvPr/>
        </p:nvSpPr>
        <p:spPr>
          <a:xfrm>
            <a:off x="5586021" y="2833917"/>
            <a:ext cx="22609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Response</a:t>
            </a:r>
          </a:p>
        </p:txBody>
      </p:sp>
      <p:pic>
        <p:nvPicPr>
          <p:cNvPr id="14" name="Image" descr="Image">
            <a:extLst>
              <a:ext uri="{FF2B5EF4-FFF2-40B4-BE49-F238E27FC236}">
                <a16:creationId xmlns:a16="http://schemas.microsoft.com/office/drawing/2014/main" id="{AF8591D3-DD50-2E07-E246-2FE8BCAA1EDE}"/>
              </a:ext>
            </a:extLst>
          </p:cNvPr>
          <p:cNvPicPr>
            <a:picLocks noChangeAspect="1"/>
          </p:cNvPicPr>
          <p:nvPr/>
        </p:nvPicPr>
        <p:blipFill>
          <a:blip r:embed="rId3"/>
          <a:stretch>
            <a:fillRect/>
          </a:stretch>
        </p:blipFill>
        <p:spPr>
          <a:xfrm>
            <a:off x="2955241" y="2017217"/>
            <a:ext cx="1080493" cy="1571626"/>
          </a:xfrm>
          <a:prstGeom prst="rect">
            <a:avLst/>
          </a:prstGeom>
          <a:ln w="12700">
            <a:miter lim="400000"/>
          </a:ln>
        </p:spPr>
      </p:pic>
      <p:sp>
        <p:nvSpPr>
          <p:cNvPr id="15" name="Frontend">
            <a:extLst>
              <a:ext uri="{FF2B5EF4-FFF2-40B4-BE49-F238E27FC236}">
                <a16:creationId xmlns:a16="http://schemas.microsoft.com/office/drawing/2014/main" id="{3C63197B-0D23-939B-FEC4-E08F2746049E}"/>
              </a:ext>
            </a:extLst>
          </p:cNvPr>
          <p:cNvSpPr/>
          <p:nvPr/>
        </p:nvSpPr>
        <p:spPr>
          <a:xfrm>
            <a:off x="8860069" y="2119214"/>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Server</a:t>
            </a:r>
            <a:endParaRPr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73676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BC4F2-39A4-896C-6051-E89693F78F42}"/>
              </a:ext>
            </a:extLst>
          </p:cNvPr>
          <p:cNvSpPr>
            <a:spLocks noGrp="1"/>
          </p:cNvSpPr>
          <p:nvPr>
            <p:ph type="title"/>
          </p:nvPr>
        </p:nvSpPr>
        <p:spPr/>
        <p:txBody>
          <a:bodyPr/>
          <a:lstStyle/>
          <a:p>
            <a:r>
              <a:rPr lang="en-US" dirty="0"/>
              <a:t>How does Amazon, Inc. know that this request is coming from Avery?</a:t>
            </a:r>
          </a:p>
        </p:txBody>
      </p:sp>
      <p:sp>
        <p:nvSpPr>
          <p:cNvPr id="3" name="Content Placeholder 2">
            <a:extLst>
              <a:ext uri="{FF2B5EF4-FFF2-40B4-BE49-F238E27FC236}">
                <a16:creationId xmlns:a16="http://schemas.microsoft.com/office/drawing/2014/main" id="{B09E1F54-DBF3-200F-69DF-0BE2A312C787}"/>
              </a:ext>
            </a:extLst>
          </p:cNvPr>
          <p:cNvSpPr>
            <a:spLocks noGrp="1"/>
          </p:cNvSpPr>
          <p:nvPr>
            <p:ph idx="1"/>
          </p:nvPr>
        </p:nvSpPr>
        <p:spPr/>
        <p:txBody>
          <a:bodyPr/>
          <a:lstStyle/>
          <a:p>
            <a:r>
              <a:rPr lang="en-US" dirty="0"/>
              <a:t>Password</a:t>
            </a:r>
          </a:p>
          <a:p>
            <a:pPr lvl="1"/>
            <a:r>
              <a:rPr lang="en-US" dirty="0"/>
              <a:t>Establishes that the request is coming from someone who knows Avery’s password</a:t>
            </a:r>
          </a:p>
          <a:p>
            <a:r>
              <a:rPr lang="en-US" dirty="0"/>
              <a:t>2-factor authentication is a way of linking Avery's password to the real Avery.</a:t>
            </a:r>
          </a:p>
          <a:p>
            <a:pPr lvl="1"/>
            <a:r>
              <a:rPr lang="en-US" dirty="0"/>
              <a:t>Something the real Avery has (physical key, bank card, device token)</a:t>
            </a:r>
          </a:p>
          <a:p>
            <a:pPr lvl="1"/>
            <a:r>
              <a:rPr lang="en-US" dirty="0"/>
              <a:t>Something the real Avery knows (name of first pet, etc.)</a:t>
            </a:r>
          </a:p>
          <a:p>
            <a:pPr lvl="1"/>
            <a:r>
              <a:rPr lang="en-US" dirty="0"/>
              <a:t>Something </a:t>
            </a:r>
            <a:r>
              <a:rPr lang="en-US"/>
              <a:t>the real Avery </a:t>
            </a:r>
            <a:r>
              <a:rPr lang="en-US" dirty="0"/>
              <a:t>is (biometrics, address history, etc.)</a:t>
            </a:r>
          </a:p>
        </p:txBody>
      </p:sp>
      <p:sp>
        <p:nvSpPr>
          <p:cNvPr id="4" name="Slide Number Placeholder 3">
            <a:extLst>
              <a:ext uri="{FF2B5EF4-FFF2-40B4-BE49-F238E27FC236}">
                <a16:creationId xmlns:a16="http://schemas.microsoft.com/office/drawing/2014/main" id="{4A77DFB3-C115-B0B1-82BE-3327D447388C}"/>
              </a:ext>
            </a:extLst>
          </p:cNvPr>
          <p:cNvSpPr>
            <a:spLocks noGrp="1"/>
          </p:cNvSpPr>
          <p:nvPr>
            <p:ph type="sldNum" sz="quarter" idx="12"/>
          </p:nvPr>
        </p:nvSpPr>
        <p:spPr/>
        <p:txBody>
          <a:bodyPr/>
          <a:lstStyle/>
          <a:p>
            <a:fld id="{20F37917-FD3A-4669-9018-DA04BCDD3D75}" type="slidenum">
              <a:rPr lang="en-US" smtClean="0"/>
              <a:t>22</a:t>
            </a:fld>
            <a:endParaRPr lang="en-US"/>
          </a:p>
        </p:txBody>
      </p:sp>
    </p:spTree>
    <p:extLst>
      <p:ext uri="{BB962C8B-B14F-4D97-AF65-F5344CB8AC3E}">
        <p14:creationId xmlns:p14="http://schemas.microsoft.com/office/powerpoint/2010/main" val="217861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Avery know that this request is coming from Amazon, Inc.?</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a:xfrm>
            <a:off x="838200" y="1500160"/>
            <a:ext cx="8767916" cy="4351338"/>
          </a:xfrm>
        </p:spPr>
        <p:txBody>
          <a:bodyPr/>
          <a:lstStyle/>
          <a:p>
            <a:r>
              <a:rPr lang="en-US" dirty="0"/>
              <a:t>The answer depends on public-key cryptography (PKI)</a:t>
            </a:r>
          </a:p>
          <a:p>
            <a:pPr lvl="1"/>
            <a:r>
              <a:rPr lang="en-US" dirty="0"/>
              <a:t>also called "asymmetric cryptography"</a:t>
            </a:r>
          </a:p>
          <a:p>
            <a:r>
              <a:rPr lang="en-US" dirty="0"/>
              <a:t>"Cryptographic Failures" is #1 on the 2021 OWASP list of Top 10 Web Application Security Risks</a:t>
            </a:r>
          </a:p>
          <a:p>
            <a:r>
              <a:rPr lang="en-US" dirty="0"/>
              <a:t>PKI uses two keys: </a:t>
            </a:r>
            <a:r>
              <a:rPr lang="en-US" dirty="0">
                <a:solidFill>
                  <a:srgbClr val="00B050"/>
                </a:solidFill>
              </a:rPr>
              <a:t>Public</a:t>
            </a:r>
            <a:r>
              <a:rPr lang="en-US" dirty="0"/>
              <a:t> and </a:t>
            </a:r>
            <a:r>
              <a:rPr lang="en-US" dirty="0">
                <a:solidFill>
                  <a:srgbClr val="FF0000"/>
                </a:solidFill>
              </a:rPr>
              <a:t>Private</a:t>
            </a:r>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23</a:t>
            </a:fld>
            <a:endParaRPr lang="en-US"/>
          </a:p>
        </p:txBody>
      </p:sp>
      <p:sp>
        <p:nvSpPr>
          <p:cNvPr id="14" name="TextBox 13">
            <a:extLst>
              <a:ext uri="{FF2B5EF4-FFF2-40B4-BE49-F238E27FC236}">
                <a16:creationId xmlns:a16="http://schemas.microsoft.com/office/drawing/2014/main" id="{072C06D7-8286-68E7-CC7C-E091544541BD}"/>
              </a:ext>
            </a:extLst>
          </p:cNvPr>
          <p:cNvSpPr txBox="1"/>
          <p:nvPr/>
        </p:nvSpPr>
        <p:spPr>
          <a:xfrm flipH="1" flipV="1">
            <a:off x="12767121" y="3075189"/>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aphicFrame>
        <p:nvGraphicFramePr>
          <p:cNvPr id="5" name="Table 4">
            <a:extLst>
              <a:ext uri="{FF2B5EF4-FFF2-40B4-BE49-F238E27FC236}">
                <a16:creationId xmlns:a16="http://schemas.microsoft.com/office/drawing/2014/main" id="{7065DCB6-C85E-18BF-0589-A4D38C40A7F8}"/>
              </a:ext>
            </a:extLst>
          </p:cNvPr>
          <p:cNvGraphicFramePr>
            <a:graphicFrameLocks noGrp="1"/>
          </p:cNvGraphicFramePr>
          <p:nvPr>
            <p:extLst>
              <p:ext uri="{D42A27DB-BD31-4B8C-83A1-F6EECF244321}">
                <p14:modId xmlns:p14="http://schemas.microsoft.com/office/powerpoint/2010/main" val="3723272359"/>
              </p:ext>
            </p:extLst>
          </p:nvPr>
        </p:nvGraphicFramePr>
        <p:xfrm>
          <a:off x="1218492" y="3919956"/>
          <a:ext cx="10257972" cy="2436394"/>
        </p:xfrm>
        <a:graphic>
          <a:graphicData uri="http://schemas.openxmlformats.org/drawingml/2006/table">
            <a:tbl>
              <a:tblPr firstRow="1" bandRow="1">
                <a:tableStyleId>{5C22544A-7EE6-4342-B048-85BDC9FD1C3A}</a:tableStyleId>
              </a:tblPr>
              <a:tblGrid>
                <a:gridCol w="2773165">
                  <a:extLst>
                    <a:ext uri="{9D8B030D-6E8A-4147-A177-3AD203B41FA5}">
                      <a16:colId xmlns:a16="http://schemas.microsoft.com/office/drawing/2014/main" val="1789552600"/>
                    </a:ext>
                  </a:extLst>
                </a:gridCol>
                <a:gridCol w="3028335">
                  <a:extLst>
                    <a:ext uri="{9D8B030D-6E8A-4147-A177-3AD203B41FA5}">
                      <a16:colId xmlns:a16="http://schemas.microsoft.com/office/drawing/2014/main" val="886933703"/>
                    </a:ext>
                  </a:extLst>
                </a:gridCol>
                <a:gridCol w="4456472">
                  <a:extLst>
                    <a:ext uri="{9D8B030D-6E8A-4147-A177-3AD203B41FA5}">
                      <a16:colId xmlns:a16="http://schemas.microsoft.com/office/drawing/2014/main" val="1532123888"/>
                    </a:ext>
                  </a:extLst>
                </a:gridCol>
              </a:tblGrid>
              <a:tr h="450056">
                <a:tc>
                  <a:txBody>
                    <a:bodyPr/>
                    <a:lstStyle/>
                    <a:p>
                      <a:r>
                        <a:rPr lang="en-US" sz="2800" dirty="0"/>
                        <a:t>Encrypted with:</a:t>
                      </a:r>
                    </a:p>
                  </a:txBody>
                  <a:tcPr anchor="ctr"/>
                </a:tc>
                <a:tc>
                  <a:txBody>
                    <a:bodyPr/>
                    <a:lstStyle/>
                    <a:p>
                      <a:r>
                        <a:rPr lang="en-US" sz="2800" dirty="0"/>
                        <a:t>Who can encrypt?</a:t>
                      </a:r>
                    </a:p>
                  </a:txBody>
                  <a:tcPr anchor="ctr"/>
                </a:tc>
                <a:tc>
                  <a:txBody>
                    <a:bodyPr/>
                    <a:lstStyle/>
                    <a:p>
                      <a:r>
                        <a:rPr lang="en-US" sz="2800" dirty="0"/>
                        <a:t>Who can decrypt?</a:t>
                      </a:r>
                    </a:p>
                  </a:txBody>
                  <a:tcPr anchor="ctr"/>
                </a:tc>
                <a:extLst>
                  <a:ext uri="{0D108BD9-81ED-4DB2-BD59-A6C34878D82A}">
                    <a16:rowId xmlns:a16="http://schemas.microsoft.com/office/drawing/2014/main" val="1582998427"/>
                  </a:ext>
                </a:extLst>
              </a:tr>
              <a:tr h="759351">
                <a:tc>
                  <a:txBody>
                    <a:bodyPr/>
                    <a:lstStyle/>
                    <a:p>
                      <a:r>
                        <a:rPr lang="en-US" sz="2800" dirty="0"/>
                        <a:t>Private Key</a:t>
                      </a:r>
                    </a:p>
                  </a:txBody>
                  <a:tcPr/>
                </a:tc>
                <a:tc>
                  <a:txBody>
                    <a:bodyPr/>
                    <a:lstStyle/>
                    <a:p>
                      <a:r>
                        <a:rPr lang="en-US" sz="2800" dirty="0"/>
                        <a:t>Only the owner of the private key</a:t>
                      </a:r>
                    </a:p>
                  </a:txBody>
                  <a:tcPr/>
                </a:tc>
                <a:tc>
                  <a:txBody>
                    <a:bodyPr/>
                    <a:lstStyle/>
                    <a:p>
                      <a:r>
                        <a:rPr lang="en-US" sz="2800" dirty="0"/>
                        <a:t>Anyone</a:t>
                      </a:r>
                    </a:p>
                  </a:txBody>
                  <a:tcPr/>
                </a:tc>
                <a:extLst>
                  <a:ext uri="{0D108BD9-81ED-4DB2-BD59-A6C34878D82A}">
                    <a16:rowId xmlns:a16="http://schemas.microsoft.com/office/drawing/2014/main" val="3070831198"/>
                  </a:ext>
                </a:extLst>
              </a:tr>
              <a:tr h="973354">
                <a:tc>
                  <a:txBody>
                    <a:bodyPr/>
                    <a:lstStyle/>
                    <a:p>
                      <a:r>
                        <a:rPr lang="en-US" sz="2800" dirty="0"/>
                        <a:t>Public Key</a:t>
                      </a:r>
                    </a:p>
                  </a:txBody>
                  <a:tcPr/>
                </a:tc>
                <a:tc>
                  <a:txBody>
                    <a:bodyPr/>
                    <a:lstStyle/>
                    <a:p>
                      <a:r>
                        <a:rPr lang="en-US" sz="2800" dirty="0"/>
                        <a:t>Anyone</a:t>
                      </a:r>
                    </a:p>
                  </a:txBody>
                  <a:tcPr/>
                </a:tc>
                <a:tc>
                  <a:txBody>
                    <a:bodyPr/>
                    <a:lstStyle/>
                    <a:p>
                      <a:r>
                        <a:rPr lang="en-US" sz="2800" dirty="0"/>
                        <a:t>Only the owner of the corresponding private key</a:t>
                      </a:r>
                    </a:p>
                  </a:txBody>
                  <a:tcPr/>
                </a:tc>
                <a:extLst>
                  <a:ext uri="{0D108BD9-81ED-4DB2-BD59-A6C34878D82A}">
                    <a16:rowId xmlns:a16="http://schemas.microsoft.com/office/drawing/2014/main" val="1814632968"/>
                  </a:ext>
                </a:extLst>
              </a:tr>
            </a:tbl>
          </a:graphicData>
        </a:graphic>
      </p:graphicFrame>
    </p:spTree>
    <p:extLst>
      <p:ext uri="{BB962C8B-B14F-4D97-AF65-F5344CB8AC3E}">
        <p14:creationId xmlns:p14="http://schemas.microsoft.com/office/powerpoint/2010/main" val="3738641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normAutofit fontScale="90000"/>
          </a:bodyPr>
          <a:lstStyle/>
          <a:p>
            <a:r>
              <a:rPr lang="en-US" dirty="0"/>
              <a:t>A message encrypted with a public key can only be decrypted with the matching private key</a:t>
            </a:r>
            <a:endParaRPr dirty="0"/>
          </a:p>
        </p:txBody>
      </p:sp>
      <p:sp>
        <p:nvSpPr>
          <p:cNvPr id="316"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24</a:t>
            </a:fld>
            <a:endParaRPr/>
          </a:p>
        </p:txBody>
      </p:sp>
      <p:sp>
        <p:nvSpPr>
          <p:cNvPr id="317" name="Public Key"/>
          <p:cNvSpPr/>
          <p:nvPr/>
        </p:nvSpPr>
        <p:spPr>
          <a:xfrm>
            <a:off x="3231542" y="2420542"/>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b="1" dirty="0">
                <a:solidFill>
                  <a:schemeClr val="accent6"/>
                </a:solidFill>
              </a:rPr>
              <a:t>Public</a:t>
            </a:r>
            <a:r>
              <a:rPr sz="2000" dirty="0"/>
              <a:t> Key</a:t>
            </a:r>
          </a:p>
        </p:txBody>
      </p:sp>
      <p:sp>
        <p:nvSpPr>
          <p:cNvPr id="318" name="Private Key"/>
          <p:cNvSpPr/>
          <p:nvPr/>
        </p:nvSpPr>
        <p:spPr>
          <a:xfrm>
            <a:off x="7182826" y="2439786"/>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sz="2000" dirty="0">
                <a:solidFill>
                  <a:srgbClr val="FF0000"/>
                </a:solidFill>
              </a:rPr>
              <a:t>Private</a:t>
            </a:r>
            <a:r>
              <a:rPr sz="2000" dirty="0"/>
              <a:t> Key</a:t>
            </a:r>
          </a:p>
        </p:txBody>
      </p:sp>
      <p:sp>
        <p:nvSpPr>
          <p:cNvPr id="319" name="Plain text Message"/>
          <p:cNvSpPr/>
          <p:nvPr/>
        </p:nvSpPr>
        <p:spPr>
          <a:xfrm>
            <a:off x="161291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2342216"/>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05134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2052" name="Picture 4" descr="Vector clip art of copier paper icon | Free SVG">
            <a:extLst>
              <a:ext uri="{FF2B5EF4-FFF2-40B4-BE49-F238E27FC236}">
                <a16:creationId xmlns:a16="http://schemas.microsoft.com/office/drawing/2014/main" id="{DE336DE2-B88D-274E-557B-03CF18AE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338" y="3203368"/>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a:extLst>
              <a:ext uri="{FF2B5EF4-FFF2-40B4-BE49-F238E27FC236}">
                <a16:creationId xmlns:a16="http://schemas.microsoft.com/office/drawing/2014/main" id="{B6235EC4-F1D8-49C6-DAD7-90E3F7744747}"/>
              </a:ext>
            </a:extLst>
          </p:cNvPr>
          <p:cNvGrpSpPr/>
          <p:nvPr/>
        </p:nvGrpSpPr>
        <p:grpSpPr>
          <a:xfrm>
            <a:off x="3189004" y="3730551"/>
            <a:ext cx="1527743" cy="1387342"/>
            <a:chOff x="0" y="0"/>
            <a:chExt cx="1483708" cy="1478425"/>
          </a:xfrm>
        </p:grpSpPr>
        <p:sp>
          <p:nvSpPr>
            <p:cNvPr id="5" name="Key">
              <a:extLst>
                <a:ext uri="{FF2B5EF4-FFF2-40B4-BE49-F238E27FC236}">
                  <a16:creationId xmlns:a16="http://schemas.microsoft.com/office/drawing/2014/main" id="{DC1BE921-90FA-C947-D6F0-303946107DD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6" name="amazon.com public key">
              <a:extLst>
                <a:ext uri="{FF2B5EF4-FFF2-40B4-BE49-F238E27FC236}">
                  <a16:creationId xmlns:a16="http://schemas.microsoft.com/office/drawing/2014/main" id="{411F91D3-DA14-8D43-3AE2-66EF85439CC5}"/>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grpSp>
        <p:nvGrpSpPr>
          <p:cNvPr id="12" name="Group 11">
            <a:extLst>
              <a:ext uri="{FF2B5EF4-FFF2-40B4-BE49-F238E27FC236}">
                <a16:creationId xmlns:a16="http://schemas.microsoft.com/office/drawing/2014/main" id="{A64AD00A-F5AD-912D-A307-BEB51F3B04BF}"/>
              </a:ext>
            </a:extLst>
          </p:cNvPr>
          <p:cNvGrpSpPr/>
          <p:nvPr/>
        </p:nvGrpSpPr>
        <p:grpSpPr>
          <a:xfrm>
            <a:off x="5335100" y="3550228"/>
            <a:ext cx="1593914" cy="1521653"/>
            <a:chOff x="7300160" y="4834697"/>
            <a:chExt cx="1593914" cy="1521653"/>
          </a:xfrm>
        </p:grpSpPr>
        <p:sp>
          <p:nvSpPr>
            <p:cNvPr id="11" name="Rectangle 10">
              <a:extLst>
                <a:ext uri="{FF2B5EF4-FFF2-40B4-BE49-F238E27FC236}">
                  <a16:creationId xmlns:a16="http://schemas.microsoft.com/office/drawing/2014/main" id="{505ECB0F-6412-FE5D-E28E-773CEB598572}"/>
                </a:ext>
              </a:extLst>
            </p:cNvPr>
            <p:cNvSpPr/>
            <p:nvPr/>
          </p:nvSpPr>
          <p:spPr>
            <a:xfrm>
              <a:off x="7300160" y="4834697"/>
              <a:ext cx="1593914" cy="1492802"/>
            </a:xfrm>
            <a:prstGeom prst="rect">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8" name="Group">
              <a:extLst>
                <a:ext uri="{FF2B5EF4-FFF2-40B4-BE49-F238E27FC236}">
                  <a16:creationId xmlns:a16="http://schemas.microsoft.com/office/drawing/2014/main" id="{FA75B241-A503-99A1-16F8-FB4D757B11A4}"/>
                </a:ext>
              </a:extLst>
            </p:cNvPr>
            <p:cNvGrpSpPr/>
            <p:nvPr/>
          </p:nvGrpSpPr>
          <p:grpSpPr>
            <a:xfrm>
              <a:off x="7300160" y="4969008"/>
              <a:ext cx="1527743" cy="1387342"/>
              <a:chOff x="0" y="0"/>
              <a:chExt cx="1483708" cy="1478425"/>
            </a:xfrm>
          </p:grpSpPr>
          <p:sp>
            <p:nvSpPr>
              <p:cNvPr id="9" name="Key">
                <a:extLst>
                  <a:ext uri="{FF2B5EF4-FFF2-40B4-BE49-F238E27FC236}">
                    <a16:creationId xmlns:a16="http://schemas.microsoft.com/office/drawing/2014/main" id="{957BE3B1-8AF0-B764-639C-F6988A7868DD}"/>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solidFill>
                  <a:schemeClr val="accent2">
                    <a:lumMod val="50000"/>
                  </a:schemeClr>
                </a:solid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0" name="amazon.com public key">
                <a:extLst>
                  <a:ext uri="{FF2B5EF4-FFF2-40B4-BE49-F238E27FC236}">
                    <a16:creationId xmlns:a16="http://schemas.microsoft.com/office/drawing/2014/main" id="{CBA4D3F8-D465-7FFA-A13E-F2135167C871}"/>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solidFill>
                  <a:schemeClr val="accent2">
                    <a:lumMod val="50000"/>
                  </a:schemeClr>
                </a:solid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grpSp>
      <p:grpSp>
        <p:nvGrpSpPr>
          <p:cNvPr id="13" name="Group">
            <a:extLst>
              <a:ext uri="{FF2B5EF4-FFF2-40B4-BE49-F238E27FC236}">
                <a16:creationId xmlns:a16="http://schemas.microsoft.com/office/drawing/2014/main" id="{3B3F58EB-F32B-A69B-FD9A-228FA6BCD4EE}"/>
              </a:ext>
            </a:extLst>
          </p:cNvPr>
          <p:cNvGrpSpPr/>
          <p:nvPr/>
        </p:nvGrpSpPr>
        <p:grpSpPr>
          <a:xfrm>
            <a:off x="7163496" y="3655217"/>
            <a:ext cx="1527742" cy="1387344"/>
            <a:chOff x="0" y="0"/>
            <a:chExt cx="1483708" cy="1478426"/>
          </a:xfrm>
        </p:grpSpPr>
        <p:sp>
          <p:nvSpPr>
            <p:cNvPr id="14" name="Key">
              <a:extLst>
                <a:ext uri="{FF2B5EF4-FFF2-40B4-BE49-F238E27FC236}">
                  <a16:creationId xmlns:a16="http://schemas.microsoft.com/office/drawing/2014/main" id="{080D6E3A-31A6-BF7E-6B2A-A8A51A8AE909}"/>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5" name="amazon.com private key">
              <a:extLst>
                <a:ext uri="{FF2B5EF4-FFF2-40B4-BE49-F238E27FC236}">
                  <a16:creationId xmlns:a16="http://schemas.microsoft.com/office/drawing/2014/main" id="{11D0FF99-C09F-9C6E-B3C8-70324EF445A4}"/>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6" name="Picture 4" descr="Vector clip art of copier paper icon | Free SVG">
            <a:extLst>
              <a:ext uri="{FF2B5EF4-FFF2-40B4-BE49-F238E27FC236}">
                <a16:creationId xmlns:a16="http://schemas.microsoft.com/office/drawing/2014/main" id="{0BF74599-0D3C-B525-679C-E73E82F21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671" y="314269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Plus Sign 19">
            <a:extLst>
              <a:ext uri="{FF2B5EF4-FFF2-40B4-BE49-F238E27FC236}">
                <a16:creationId xmlns:a16="http://schemas.microsoft.com/office/drawing/2014/main" id="{DDDBB5E9-E72F-628E-4701-265BB398A3A2}"/>
              </a:ext>
            </a:extLst>
          </p:cNvPr>
          <p:cNvSpPr/>
          <p:nvPr/>
        </p:nvSpPr>
        <p:spPr>
          <a:xfrm>
            <a:off x="2803428" y="3853855"/>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Equals 20">
            <a:extLst>
              <a:ext uri="{FF2B5EF4-FFF2-40B4-BE49-F238E27FC236}">
                <a16:creationId xmlns:a16="http://schemas.microsoft.com/office/drawing/2014/main" id="{B45414F5-C9FA-C150-C5A4-01C217C69348}"/>
              </a:ext>
            </a:extLst>
          </p:cNvPr>
          <p:cNvSpPr/>
          <p:nvPr/>
        </p:nvSpPr>
        <p:spPr>
          <a:xfrm>
            <a:off x="4259546" y="3819258"/>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Plus Sign 21">
            <a:extLst>
              <a:ext uri="{FF2B5EF4-FFF2-40B4-BE49-F238E27FC236}">
                <a16:creationId xmlns:a16="http://schemas.microsoft.com/office/drawing/2014/main" id="{52CFC4BB-CF02-0FE6-D689-BBFBEE429B26}"/>
              </a:ext>
            </a:extLst>
          </p:cNvPr>
          <p:cNvSpPr/>
          <p:nvPr/>
        </p:nvSpPr>
        <p:spPr>
          <a:xfrm>
            <a:off x="6931584" y="3766529"/>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3" name="Equals 22">
            <a:extLst>
              <a:ext uri="{FF2B5EF4-FFF2-40B4-BE49-F238E27FC236}">
                <a16:creationId xmlns:a16="http://schemas.microsoft.com/office/drawing/2014/main" id="{C05ABEA6-088A-ADB3-D4A3-4B4BCAE25297}"/>
              </a:ext>
            </a:extLst>
          </p:cNvPr>
          <p:cNvSpPr/>
          <p:nvPr/>
        </p:nvSpPr>
        <p:spPr>
          <a:xfrm>
            <a:off x="8166031" y="3777819"/>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4" name="TextBox 23">
            <a:extLst>
              <a:ext uri="{FF2B5EF4-FFF2-40B4-BE49-F238E27FC236}">
                <a16:creationId xmlns:a16="http://schemas.microsoft.com/office/drawing/2014/main" id="{DBCE68F6-AB54-7037-3244-A9811415F509}"/>
              </a:ext>
            </a:extLst>
          </p:cNvPr>
          <p:cNvSpPr txBox="1"/>
          <p:nvPr/>
        </p:nvSpPr>
        <p:spPr>
          <a:xfrm>
            <a:off x="8166031" y="5191382"/>
            <a:ext cx="337225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Confidentiality achieved!</a:t>
            </a:r>
          </a:p>
        </p:txBody>
      </p:sp>
      <p:sp>
        <p:nvSpPr>
          <p:cNvPr id="25" name="TextBox 24">
            <a:extLst>
              <a:ext uri="{FF2B5EF4-FFF2-40B4-BE49-F238E27FC236}">
                <a16:creationId xmlns:a16="http://schemas.microsoft.com/office/drawing/2014/main" id="{78F29AFD-125D-EBDC-D6A3-F18521F7EA50}"/>
              </a:ext>
            </a:extLst>
          </p:cNvPr>
          <p:cNvSpPr txBox="1"/>
          <p:nvPr/>
        </p:nvSpPr>
        <p:spPr>
          <a:xfrm>
            <a:off x="4456914" y="5355003"/>
            <a:ext cx="3231788" cy="13433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to decrypt the message!</a:t>
            </a:r>
          </a:p>
        </p:txBody>
      </p:sp>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500"/>
                            </p:stCondLst>
                            <p:childTnLst>
                              <p:par>
                                <p:cTn id="19" presetID="10" presetClass="entr" presetSubtype="0" fill="hold" nodeType="afterEffect">
                                  <p:stCondLst>
                                    <p:cond delay="10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500"/>
                            </p:stCondLst>
                            <p:childTnLst>
                              <p:par>
                                <p:cTn id="39" presetID="10" presetClass="entr" presetSubtype="0" fill="hold" nodeType="afterEffect">
                                  <p:stCondLst>
                                    <p:cond delay="100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normAutofit/>
          </a:bodyPr>
          <a:lstStyle/>
          <a:p>
            <a:r>
              <a:rPr lang="en-US" dirty="0"/>
              <a:t>Encrypt messages with the sender's </a:t>
            </a:r>
            <a:r>
              <a:rPr lang="en-US" dirty="0">
                <a:solidFill>
                  <a:srgbClr val="FF0000"/>
                </a:solidFill>
              </a:rPr>
              <a:t>private</a:t>
            </a:r>
            <a:r>
              <a:rPr lang="en-US" dirty="0"/>
              <a:t> key to ensure integrity</a:t>
            </a:r>
            <a:endParaRPr dirty="0"/>
          </a:p>
        </p:txBody>
      </p:sp>
      <p:sp>
        <p:nvSpPr>
          <p:cNvPr id="316"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sp>
        <p:nvSpPr>
          <p:cNvPr id="317" name="Public Key"/>
          <p:cNvSpPr/>
          <p:nvPr/>
        </p:nvSpPr>
        <p:spPr>
          <a:xfrm>
            <a:off x="3231542" y="2420542"/>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lang="en-US" sz="2000" dirty="0">
                <a:solidFill>
                  <a:srgbClr val="FF0000"/>
                </a:solidFill>
              </a:rPr>
              <a:t>Private</a:t>
            </a:r>
            <a:r>
              <a:rPr sz="2000" dirty="0"/>
              <a:t> Key</a:t>
            </a:r>
          </a:p>
        </p:txBody>
      </p:sp>
      <p:sp>
        <p:nvSpPr>
          <p:cNvPr id="318" name="Private Key"/>
          <p:cNvSpPr/>
          <p:nvPr/>
        </p:nvSpPr>
        <p:spPr>
          <a:xfrm>
            <a:off x="7182826" y="2439786"/>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lang="en-US" sz="2000" dirty="0">
                <a:solidFill>
                  <a:schemeClr val="accent6"/>
                </a:solidFill>
              </a:rPr>
              <a:t>Public</a:t>
            </a:r>
            <a:r>
              <a:rPr sz="2000" dirty="0"/>
              <a:t> Key</a:t>
            </a:r>
          </a:p>
        </p:txBody>
      </p:sp>
      <p:sp>
        <p:nvSpPr>
          <p:cNvPr id="319" name="Plain text Message"/>
          <p:cNvSpPr/>
          <p:nvPr/>
        </p:nvSpPr>
        <p:spPr>
          <a:xfrm>
            <a:off x="161291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2342216"/>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05134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2052" name="Picture 4" descr="Vector clip art of copier paper icon | Free SVG">
            <a:extLst>
              <a:ext uri="{FF2B5EF4-FFF2-40B4-BE49-F238E27FC236}">
                <a16:creationId xmlns:a16="http://schemas.microsoft.com/office/drawing/2014/main" id="{DE336DE2-B88D-274E-557B-03CF18AE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9759" y="3152166"/>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a:extLst>
              <a:ext uri="{FF2B5EF4-FFF2-40B4-BE49-F238E27FC236}">
                <a16:creationId xmlns:a16="http://schemas.microsoft.com/office/drawing/2014/main" id="{B6235EC4-F1D8-49C6-DAD7-90E3F7744747}"/>
              </a:ext>
            </a:extLst>
          </p:cNvPr>
          <p:cNvGrpSpPr/>
          <p:nvPr/>
        </p:nvGrpSpPr>
        <p:grpSpPr>
          <a:xfrm>
            <a:off x="7177340" y="3655688"/>
            <a:ext cx="1527743" cy="1387342"/>
            <a:chOff x="0" y="0"/>
            <a:chExt cx="1483708" cy="1478425"/>
          </a:xfrm>
        </p:grpSpPr>
        <p:sp>
          <p:nvSpPr>
            <p:cNvPr id="5" name="Key">
              <a:extLst>
                <a:ext uri="{FF2B5EF4-FFF2-40B4-BE49-F238E27FC236}">
                  <a16:creationId xmlns:a16="http://schemas.microsoft.com/office/drawing/2014/main" id="{DC1BE921-90FA-C947-D6F0-303946107DD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6" name="amazon.com public key">
              <a:extLst>
                <a:ext uri="{FF2B5EF4-FFF2-40B4-BE49-F238E27FC236}">
                  <a16:creationId xmlns:a16="http://schemas.microsoft.com/office/drawing/2014/main" id="{411F91D3-DA14-8D43-3AE2-66EF85439CC5}"/>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11" name="Rectangle 10">
            <a:extLst>
              <a:ext uri="{FF2B5EF4-FFF2-40B4-BE49-F238E27FC236}">
                <a16:creationId xmlns:a16="http://schemas.microsoft.com/office/drawing/2014/main" id="{505ECB0F-6412-FE5D-E28E-773CEB598572}"/>
              </a:ext>
            </a:extLst>
          </p:cNvPr>
          <p:cNvSpPr/>
          <p:nvPr/>
        </p:nvSpPr>
        <p:spPr>
          <a:xfrm>
            <a:off x="5335100" y="3550228"/>
            <a:ext cx="1593914" cy="1492802"/>
          </a:xfrm>
          <a:prstGeom prst="rect">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13" name="Group">
            <a:extLst>
              <a:ext uri="{FF2B5EF4-FFF2-40B4-BE49-F238E27FC236}">
                <a16:creationId xmlns:a16="http://schemas.microsoft.com/office/drawing/2014/main" id="{3B3F58EB-F32B-A69B-FD9A-228FA6BCD4EE}"/>
              </a:ext>
            </a:extLst>
          </p:cNvPr>
          <p:cNvGrpSpPr/>
          <p:nvPr/>
        </p:nvGrpSpPr>
        <p:grpSpPr>
          <a:xfrm>
            <a:off x="3303472" y="3733280"/>
            <a:ext cx="1527742" cy="1387344"/>
            <a:chOff x="0" y="0"/>
            <a:chExt cx="1483708" cy="1478426"/>
          </a:xfrm>
        </p:grpSpPr>
        <p:sp>
          <p:nvSpPr>
            <p:cNvPr id="14" name="Key">
              <a:extLst>
                <a:ext uri="{FF2B5EF4-FFF2-40B4-BE49-F238E27FC236}">
                  <a16:creationId xmlns:a16="http://schemas.microsoft.com/office/drawing/2014/main" id="{080D6E3A-31A6-BF7E-6B2A-A8A51A8AE909}"/>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5" name="amazon.com private key">
              <a:extLst>
                <a:ext uri="{FF2B5EF4-FFF2-40B4-BE49-F238E27FC236}">
                  <a16:creationId xmlns:a16="http://schemas.microsoft.com/office/drawing/2014/main" id="{11D0FF99-C09F-9C6E-B3C8-70324EF445A4}"/>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6" name="Picture 4" descr="Vector clip art of copier paper icon | Free SVG">
            <a:extLst>
              <a:ext uri="{FF2B5EF4-FFF2-40B4-BE49-F238E27FC236}">
                <a16:creationId xmlns:a16="http://schemas.microsoft.com/office/drawing/2014/main" id="{0BF74599-0D3C-B525-679C-E73E82F21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671" y="314269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Plus Sign 19">
            <a:extLst>
              <a:ext uri="{FF2B5EF4-FFF2-40B4-BE49-F238E27FC236}">
                <a16:creationId xmlns:a16="http://schemas.microsoft.com/office/drawing/2014/main" id="{DDDBB5E9-E72F-628E-4701-265BB398A3A2}"/>
              </a:ext>
            </a:extLst>
          </p:cNvPr>
          <p:cNvSpPr/>
          <p:nvPr/>
        </p:nvSpPr>
        <p:spPr>
          <a:xfrm>
            <a:off x="2803428" y="3853855"/>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Equals 20">
            <a:extLst>
              <a:ext uri="{FF2B5EF4-FFF2-40B4-BE49-F238E27FC236}">
                <a16:creationId xmlns:a16="http://schemas.microsoft.com/office/drawing/2014/main" id="{B45414F5-C9FA-C150-C5A4-01C217C69348}"/>
              </a:ext>
            </a:extLst>
          </p:cNvPr>
          <p:cNvSpPr/>
          <p:nvPr/>
        </p:nvSpPr>
        <p:spPr>
          <a:xfrm>
            <a:off x="4259546" y="3819258"/>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Plus Sign 21">
            <a:extLst>
              <a:ext uri="{FF2B5EF4-FFF2-40B4-BE49-F238E27FC236}">
                <a16:creationId xmlns:a16="http://schemas.microsoft.com/office/drawing/2014/main" id="{52CFC4BB-CF02-0FE6-D689-BBFBEE429B26}"/>
              </a:ext>
            </a:extLst>
          </p:cNvPr>
          <p:cNvSpPr/>
          <p:nvPr/>
        </p:nvSpPr>
        <p:spPr>
          <a:xfrm>
            <a:off x="6931584" y="3766529"/>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3" name="Equals 22">
            <a:extLst>
              <a:ext uri="{FF2B5EF4-FFF2-40B4-BE49-F238E27FC236}">
                <a16:creationId xmlns:a16="http://schemas.microsoft.com/office/drawing/2014/main" id="{C05ABEA6-088A-ADB3-D4A3-4B4BCAE25297}"/>
              </a:ext>
            </a:extLst>
          </p:cNvPr>
          <p:cNvSpPr/>
          <p:nvPr/>
        </p:nvSpPr>
        <p:spPr>
          <a:xfrm>
            <a:off x="8166031" y="3777819"/>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4" name="TextBox 23">
            <a:extLst>
              <a:ext uri="{FF2B5EF4-FFF2-40B4-BE49-F238E27FC236}">
                <a16:creationId xmlns:a16="http://schemas.microsoft.com/office/drawing/2014/main" id="{DBCE68F6-AB54-7037-3244-A9811415F509}"/>
              </a:ext>
            </a:extLst>
          </p:cNvPr>
          <p:cNvSpPr txBox="1"/>
          <p:nvPr/>
        </p:nvSpPr>
        <p:spPr>
          <a:xfrm>
            <a:off x="8166031" y="5191382"/>
            <a:ext cx="337225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 achieved!</a:t>
            </a:r>
          </a:p>
        </p:txBody>
      </p:sp>
      <p:sp>
        <p:nvSpPr>
          <p:cNvPr id="25" name="TextBox 24">
            <a:extLst>
              <a:ext uri="{FF2B5EF4-FFF2-40B4-BE49-F238E27FC236}">
                <a16:creationId xmlns:a16="http://schemas.microsoft.com/office/drawing/2014/main" id="{78F29AFD-125D-EBDC-D6A3-F18521F7EA50}"/>
              </a:ext>
            </a:extLst>
          </p:cNvPr>
          <p:cNvSpPr txBox="1"/>
          <p:nvPr/>
        </p:nvSpPr>
        <p:spPr>
          <a:xfrm>
            <a:off x="4456914" y="5226082"/>
            <a:ext cx="3231788" cy="14953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this was locked with!</a:t>
            </a:r>
          </a:p>
        </p:txBody>
      </p:sp>
      <p:grpSp>
        <p:nvGrpSpPr>
          <p:cNvPr id="3" name="Group">
            <a:extLst>
              <a:ext uri="{FF2B5EF4-FFF2-40B4-BE49-F238E27FC236}">
                <a16:creationId xmlns:a16="http://schemas.microsoft.com/office/drawing/2014/main" id="{74F69308-0FA9-A2D4-BC20-BE4986B8E6DA}"/>
              </a:ext>
            </a:extLst>
          </p:cNvPr>
          <p:cNvGrpSpPr/>
          <p:nvPr/>
        </p:nvGrpSpPr>
        <p:grpSpPr>
          <a:xfrm>
            <a:off x="5395316" y="3733280"/>
            <a:ext cx="1527742" cy="1387344"/>
            <a:chOff x="0" y="0"/>
            <a:chExt cx="1483708" cy="1478426"/>
          </a:xfrm>
        </p:grpSpPr>
        <p:sp>
          <p:nvSpPr>
            <p:cNvPr id="7" name="Key">
              <a:extLst>
                <a:ext uri="{FF2B5EF4-FFF2-40B4-BE49-F238E27FC236}">
                  <a16:creationId xmlns:a16="http://schemas.microsoft.com/office/drawing/2014/main" id="{5468A504-E07F-F986-56A9-2A79C85057FB}"/>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rivate key">
              <a:extLst>
                <a:ext uri="{FF2B5EF4-FFF2-40B4-BE49-F238E27FC236}">
                  <a16:creationId xmlns:a16="http://schemas.microsoft.com/office/drawing/2014/main" id="{1359AC21-5B68-BA42-F083-A89464D9DFA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Tree>
    <p:extLst>
      <p:ext uri="{BB962C8B-B14F-4D97-AF65-F5344CB8AC3E}">
        <p14:creationId xmlns:p14="http://schemas.microsoft.com/office/powerpoint/2010/main" val="4141522674"/>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21" grpId="0" animBg="1"/>
      <p:bldP spid="22" grpId="0" animBg="1"/>
      <p:bldP spid="23" grpId="0" animBg="1"/>
      <p:bldP spid="24" grpId="0" animBg="1"/>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99EF0-6A61-D54B-4BA9-3EFDEB9CD2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9C095B-8AD2-463C-3717-6CF9E5173D5A}"/>
              </a:ext>
            </a:extLst>
          </p:cNvPr>
          <p:cNvSpPr>
            <a:spLocks noGrp="1"/>
          </p:cNvSpPr>
          <p:nvPr>
            <p:ph type="title"/>
          </p:nvPr>
        </p:nvSpPr>
        <p:spPr>
          <a:xfrm>
            <a:off x="838199" y="18255"/>
            <a:ext cx="10999573" cy="1325563"/>
          </a:xfrm>
        </p:spPr>
        <p:txBody>
          <a:bodyPr>
            <a:normAutofit/>
          </a:bodyPr>
          <a:lstStyle/>
          <a:p>
            <a:r>
              <a:rPr lang="en-US" dirty="0"/>
              <a:t>How does Avery get public key from Amazon, Inc.? </a:t>
            </a:r>
          </a:p>
        </p:txBody>
      </p:sp>
      <p:sp>
        <p:nvSpPr>
          <p:cNvPr id="3" name="Content Placeholder 2">
            <a:extLst>
              <a:ext uri="{FF2B5EF4-FFF2-40B4-BE49-F238E27FC236}">
                <a16:creationId xmlns:a16="http://schemas.microsoft.com/office/drawing/2014/main" id="{834EC154-4979-8E4A-FE30-1544BE3CC9B4}"/>
              </a:ext>
            </a:extLst>
          </p:cNvPr>
          <p:cNvSpPr>
            <a:spLocks noGrp="1"/>
          </p:cNvSpPr>
          <p:nvPr>
            <p:ph idx="1"/>
          </p:nvPr>
        </p:nvSpPr>
        <p:spPr>
          <a:xfrm>
            <a:off x="838200" y="1500160"/>
            <a:ext cx="7887346" cy="4856190"/>
          </a:xfrm>
        </p:spPr>
        <p:txBody>
          <a:bodyPr>
            <a:normAutofit fontScale="92500" lnSpcReduction="10000"/>
          </a:bodyPr>
          <a:lstStyle/>
          <a:p>
            <a:r>
              <a:rPr lang="en-US" dirty="0"/>
              <a:t>Avery can rely on a third party, called a "certificate authority" (CA).</a:t>
            </a:r>
          </a:p>
          <a:p>
            <a:r>
              <a:rPr lang="en-US" dirty="0"/>
              <a:t>The CA can </a:t>
            </a:r>
            <a:r>
              <a:rPr lang="en-US" i="1" dirty="0"/>
              <a:t>endorse</a:t>
            </a:r>
            <a:r>
              <a:rPr lang="en-US" dirty="0"/>
              <a:t> that a public key is held by a certain real-world entity.</a:t>
            </a:r>
          </a:p>
          <a:p>
            <a:r>
              <a:rPr lang="en-US" dirty="0"/>
              <a:t>The third party issues a </a:t>
            </a:r>
            <a:r>
              <a:rPr lang="en-US" i="1" dirty="0"/>
              <a:t>certificate</a:t>
            </a:r>
            <a:r>
              <a:rPr lang="en-US" dirty="0"/>
              <a:t> containing the Amazon's public key, encrypted with the CA's own private key.</a:t>
            </a:r>
          </a:p>
          <a:p>
            <a:r>
              <a:rPr lang="en-US" dirty="0"/>
              <a:t>When our browser visits amazon.com, amazon.com sends its certificate to our browser.</a:t>
            </a:r>
          </a:p>
          <a:p>
            <a:r>
              <a:rPr lang="en-US" dirty="0"/>
              <a:t>Avery decrypts the certificate, using the CA's public key.  Avery now has the real public key of "Amazon Inc".</a:t>
            </a:r>
          </a:p>
          <a:p>
            <a:r>
              <a:rPr lang="en-US" dirty="0"/>
              <a:t>Every computer/browser is shipped with these root CA public keys</a:t>
            </a:r>
          </a:p>
          <a:p>
            <a:endParaRPr lang="en-US" dirty="0"/>
          </a:p>
        </p:txBody>
      </p:sp>
      <p:sp>
        <p:nvSpPr>
          <p:cNvPr id="4" name="Slide Number Placeholder 3">
            <a:extLst>
              <a:ext uri="{FF2B5EF4-FFF2-40B4-BE49-F238E27FC236}">
                <a16:creationId xmlns:a16="http://schemas.microsoft.com/office/drawing/2014/main" id="{F994988A-E66A-B97A-BB5C-5D6EE1990B9F}"/>
              </a:ext>
            </a:extLst>
          </p:cNvPr>
          <p:cNvSpPr>
            <a:spLocks noGrp="1"/>
          </p:cNvSpPr>
          <p:nvPr>
            <p:ph type="sldNum" sz="quarter" idx="12"/>
          </p:nvPr>
        </p:nvSpPr>
        <p:spPr/>
        <p:txBody>
          <a:bodyPr/>
          <a:lstStyle/>
          <a:p>
            <a:fld id="{20F37917-FD3A-4669-9018-DA04BCDD3D75}" type="slidenum">
              <a:rPr lang="en-US" smtClean="0"/>
              <a:t>26</a:t>
            </a:fld>
            <a:endParaRPr lang="en-US"/>
          </a:p>
        </p:txBody>
      </p:sp>
      <p:pic>
        <p:nvPicPr>
          <p:cNvPr id="6" name="Picture 5">
            <a:extLst>
              <a:ext uri="{FF2B5EF4-FFF2-40B4-BE49-F238E27FC236}">
                <a16:creationId xmlns:a16="http://schemas.microsoft.com/office/drawing/2014/main" id="{9D8AF970-9FB5-F360-E3CE-94F6CA41193D}"/>
              </a:ext>
            </a:extLst>
          </p:cNvPr>
          <p:cNvPicPr>
            <a:picLocks noChangeAspect="1"/>
          </p:cNvPicPr>
          <p:nvPr/>
        </p:nvPicPr>
        <p:blipFill>
          <a:blip r:embed="rId2"/>
          <a:stretch>
            <a:fillRect/>
          </a:stretch>
        </p:blipFill>
        <p:spPr>
          <a:xfrm rot="483177">
            <a:off x="8595241" y="913264"/>
            <a:ext cx="2148939" cy="1454372"/>
          </a:xfrm>
          <a:prstGeom prst="rect">
            <a:avLst/>
          </a:prstGeom>
        </p:spPr>
      </p:pic>
      <p:sp>
        <p:nvSpPr>
          <p:cNvPr id="8" name="TextBox 7">
            <a:extLst>
              <a:ext uri="{FF2B5EF4-FFF2-40B4-BE49-F238E27FC236}">
                <a16:creationId xmlns:a16="http://schemas.microsoft.com/office/drawing/2014/main" id="{9291A442-27E9-8C03-D44A-2C0DAD1EEA89}"/>
              </a:ext>
            </a:extLst>
          </p:cNvPr>
          <p:cNvSpPr txBox="1"/>
          <p:nvPr/>
        </p:nvSpPr>
        <p:spPr>
          <a:xfrm>
            <a:off x="8710864" y="1792494"/>
            <a:ext cx="3199482" cy="1477328"/>
          </a:xfrm>
          <a:prstGeom prst="rect">
            <a:avLst/>
          </a:prstGeom>
          <a:solidFill>
            <a:schemeClr val="accent2">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To acquire a certificate, Amazon, Inc. must have shared their public key and some real-world proof that they are amazon.com to the CA.</a:t>
            </a:r>
          </a:p>
        </p:txBody>
      </p:sp>
      <p:pic>
        <p:nvPicPr>
          <p:cNvPr id="5" name="Image" descr="Image">
            <a:extLst>
              <a:ext uri="{FF2B5EF4-FFF2-40B4-BE49-F238E27FC236}">
                <a16:creationId xmlns:a16="http://schemas.microsoft.com/office/drawing/2014/main" id="{3C51ED6A-F523-5FFB-E73F-B138DD53FE64}"/>
              </a:ext>
            </a:extLst>
          </p:cNvPr>
          <p:cNvPicPr>
            <a:picLocks noChangeAspect="1"/>
          </p:cNvPicPr>
          <p:nvPr/>
        </p:nvPicPr>
        <p:blipFill>
          <a:blip r:embed="rId3"/>
          <a:stretch>
            <a:fillRect/>
          </a:stretch>
        </p:blipFill>
        <p:spPr>
          <a:xfrm>
            <a:off x="8820031" y="3632391"/>
            <a:ext cx="3090315" cy="1965124"/>
          </a:xfrm>
          <a:prstGeom prst="rect">
            <a:avLst/>
          </a:prstGeom>
          <a:ln w="12700">
            <a:miter lim="400000"/>
          </a:ln>
        </p:spPr>
      </p:pic>
    </p:spTree>
    <p:extLst>
      <p:ext uri="{BB962C8B-B14F-4D97-AF65-F5344CB8AC3E}">
        <p14:creationId xmlns:p14="http://schemas.microsoft.com/office/powerpoint/2010/main" val="2320188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6" name="Certificate Authorities"/>
          <p:cNvSpPr txBox="1">
            <a:spLocks noGrp="1"/>
          </p:cNvSpPr>
          <p:nvPr>
            <p:ph type="title"/>
          </p:nvPr>
        </p:nvSpPr>
        <p:spPr>
          <a:prstGeom prst="rect">
            <a:avLst/>
          </a:prstGeom>
        </p:spPr>
        <p:txBody>
          <a:bodyPr>
            <a:normAutofit/>
          </a:bodyPr>
          <a:lstStyle/>
          <a:p>
            <a:r>
              <a:rPr lang="en-US" sz="3600" b="0" dirty="0">
                <a:latin typeface="Verdana" panose="020B0604030504040204" pitchFamily="34" charset="0"/>
                <a:ea typeface="Verdana" panose="020B0604030504040204" pitchFamily="34" charset="0"/>
              </a:rPr>
              <a:t>Certificate Authorities issue SSL Certificates</a:t>
            </a:r>
            <a:endParaRPr sz="3600" dirty="0"/>
          </a:p>
        </p:txBody>
      </p:sp>
      <p:sp>
        <p:nvSpPr>
          <p:cNvPr id="378" name="Slide Number"/>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a:defRPr lang="en-US"/>
            </a:defPPr>
            <a:lvl1pPr marL="0" algn="r" defTabSz="914400" rtl="0" eaLnBrk="1" latinLnBrk="0" hangingPunct="1">
              <a:defRPr sz="1800" kern="1200">
                <a:solidFill>
                  <a:srgbClr val="888888"/>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marL="0" marR="0" lvl="0" indent="0" algn="r" defTabSz="914400" rtl="0" eaLnBrk="1" fontAlgn="auto" latinLnBrk="0" hangingPunct="0">
                <a:lnSpc>
                  <a:spcPct val="100000"/>
                </a:lnSpc>
                <a:spcBef>
                  <a:spcPts val="0"/>
                </a:spcBef>
                <a:spcAft>
                  <a:spcPts val="0"/>
                </a:spcAft>
                <a:buClrTx/>
                <a:buSzTx/>
                <a:buFontTx/>
                <a:buNone/>
                <a:tabLst/>
                <a:defRPr/>
              </a:pPr>
              <a:t>27</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grpSp>
        <p:nvGrpSpPr>
          <p:cNvPr id="381" name="Certificate Authority"/>
          <p:cNvGrpSpPr/>
          <p:nvPr/>
        </p:nvGrpSpPr>
        <p:grpSpPr>
          <a:xfrm>
            <a:off x="8026586" y="1648686"/>
            <a:ext cx="2116829" cy="2426215"/>
            <a:chOff x="0" y="-1"/>
            <a:chExt cx="2116827" cy="2426213"/>
          </a:xfrm>
        </p:grpSpPr>
        <p:sp>
          <p:nvSpPr>
            <p:cNvPr id="379" name="Rectangle"/>
            <p:cNvSpPr/>
            <p:nvPr/>
          </p:nvSpPr>
          <p:spPr>
            <a:xfrm>
              <a:off x="0" y="-1"/>
              <a:ext cx="2116827" cy="2426213"/>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0" name="Certificate Authority"/>
            <p:cNvSpPr txBox="1"/>
            <p:nvPr/>
          </p:nvSpPr>
          <p:spPr>
            <a:xfrm>
              <a:off x="0" y="-1"/>
              <a:ext cx="2116827" cy="2875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Certificate Authority</a:t>
              </a:r>
            </a:p>
          </p:txBody>
        </p:sp>
      </p:grpSp>
      <p:grpSp>
        <p:nvGrpSpPr>
          <p:cNvPr id="384" name="Amazon"/>
          <p:cNvGrpSpPr/>
          <p:nvPr/>
        </p:nvGrpSpPr>
        <p:grpSpPr>
          <a:xfrm>
            <a:off x="1460809" y="1638168"/>
            <a:ext cx="2857781" cy="5169653"/>
            <a:chOff x="-1" y="-1"/>
            <a:chExt cx="2775413" cy="5509059"/>
          </a:xfrm>
        </p:grpSpPr>
        <p:sp>
          <p:nvSpPr>
            <p:cNvPr id="382" name="Rectangle"/>
            <p:cNvSpPr/>
            <p:nvPr/>
          </p:nvSpPr>
          <p:spPr>
            <a:xfrm>
              <a:off x="-1" y="-1"/>
              <a:ext cx="2775413" cy="5509059"/>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3" name="Amazon"/>
            <p:cNvSpPr txBox="1"/>
            <p:nvPr/>
          </p:nvSpPr>
          <p:spPr>
            <a:xfrm>
              <a:off x="-1" y="-1"/>
              <a:ext cx="2775413" cy="3064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Amazon</a:t>
              </a:r>
            </a:p>
          </p:txBody>
        </p:sp>
      </p:grpSp>
      <p:grpSp>
        <p:nvGrpSpPr>
          <p:cNvPr id="387" name="Group"/>
          <p:cNvGrpSpPr/>
          <p:nvPr/>
        </p:nvGrpSpPr>
        <p:grpSpPr>
          <a:xfrm>
            <a:off x="2067782" y="3690203"/>
            <a:ext cx="1527743" cy="1510453"/>
            <a:chOff x="0" y="0"/>
            <a:chExt cx="1483708" cy="1609619"/>
          </a:xfrm>
        </p:grpSpPr>
        <p:sp>
          <p:nvSpPr>
            <p:cNvPr id="385"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6"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390" name="Group"/>
          <p:cNvGrpSpPr/>
          <p:nvPr/>
        </p:nvGrpSpPr>
        <p:grpSpPr>
          <a:xfrm>
            <a:off x="8304055" y="2018239"/>
            <a:ext cx="1483709" cy="773626"/>
            <a:chOff x="0" y="0"/>
            <a:chExt cx="1483708" cy="773625"/>
          </a:xfrm>
        </p:grpSpPr>
        <p:sp>
          <p:nvSpPr>
            <p:cNvPr id="388"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9"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393" name="Group"/>
          <p:cNvGrpSpPr/>
          <p:nvPr/>
        </p:nvGrpSpPr>
        <p:grpSpPr>
          <a:xfrm>
            <a:off x="2067782" y="1923027"/>
            <a:ext cx="1527742" cy="1510454"/>
            <a:chOff x="0" y="0"/>
            <a:chExt cx="1483708" cy="1609619"/>
          </a:xfrm>
        </p:grpSpPr>
        <p:sp>
          <p:nvSpPr>
            <p:cNvPr id="391" name="Key"/>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2" name="amazon.com private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private key</a:t>
              </a:r>
            </a:p>
          </p:txBody>
        </p:sp>
      </p:grpSp>
      <p:grpSp>
        <p:nvGrpSpPr>
          <p:cNvPr id="396" name="Group"/>
          <p:cNvGrpSpPr/>
          <p:nvPr/>
        </p:nvGrpSpPr>
        <p:grpSpPr>
          <a:xfrm>
            <a:off x="8304055" y="3017709"/>
            <a:ext cx="1483709" cy="773626"/>
            <a:chOff x="0" y="0"/>
            <a:chExt cx="1483708" cy="773625"/>
          </a:xfrm>
        </p:grpSpPr>
        <p:sp>
          <p:nvSpPr>
            <p:cNvPr id="394"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5" name="CA public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grpSp>
        <p:nvGrpSpPr>
          <p:cNvPr id="399" name="Some real-world proof that we are really amazon.com"/>
          <p:cNvGrpSpPr/>
          <p:nvPr/>
        </p:nvGrpSpPr>
        <p:grpSpPr>
          <a:xfrm>
            <a:off x="1940940" y="5598843"/>
            <a:ext cx="1774320" cy="975173"/>
            <a:chOff x="-1" y="0"/>
            <a:chExt cx="1723179" cy="1039195"/>
          </a:xfrm>
        </p:grpSpPr>
        <p:sp>
          <p:nvSpPr>
            <p:cNvPr id="397" name="Rectangle"/>
            <p:cNvSpPr/>
            <p:nvPr/>
          </p:nvSpPr>
          <p:spPr>
            <a:xfrm>
              <a:off x="-1" y="0"/>
              <a:ext cx="1723179" cy="1039195"/>
            </a:xfrm>
            <a:prstGeom prst="rect">
              <a:avLst/>
            </a:prstGeom>
            <a:solidFill>
              <a:srgbClr val="566D7A"/>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8" name="Some real-world proof that we are really amazon.com"/>
            <p:cNvSpPr txBox="1"/>
            <p:nvPr/>
          </p:nvSpPr>
          <p:spPr>
            <a:xfrm>
              <a:off x="-1" y="136782"/>
              <a:ext cx="1723179" cy="7656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Helvetica Neue Medium"/>
                </a:rPr>
                <a:t>Some real-world proof that we are really amazon.com</a:t>
              </a:r>
            </a:p>
          </p:txBody>
        </p:sp>
      </p:grpSp>
      <p:grpSp>
        <p:nvGrpSpPr>
          <p:cNvPr id="402" name="My Laptop"/>
          <p:cNvGrpSpPr/>
          <p:nvPr/>
        </p:nvGrpSpPr>
        <p:grpSpPr>
          <a:xfrm>
            <a:off x="7974900" y="4350670"/>
            <a:ext cx="2116829" cy="2426214"/>
            <a:chOff x="0" y="0"/>
            <a:chExt cx="2116827" cy="2426212"/>
          </a:xfrm>
        </p:grpSpPr>
        <p:sp>
          <p:nvSpPr>
            <p:cNvPr id="400" name="Rectangle"/>
            <p:cNvSpPr/>
            <p:nvPr/>
          </p:nvSpPr>
          <p:spPr>
            <a:xfrm>
              <a:off x="0" y="0"/>
              <a:ext cx="2116827" cy="2426212"/>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1" name="My Laptop"/>
            <p:cNvSpPr txBox="1"/>
            <p:nvPr/>
          </p:nvSpPr>
          <p:spPr>
            <a:xfrm>
              <a:off x="0" y="0"/>
              <a:ext cx="2116827" cy="2875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My Laptop</a:t>
              </a:r>
            </a:p>
          </p:txBody>
        </p:sp>
      </p:grpSp>
      <p:grpSp>
        <p:nvGrpSpPr>
          <p:cNvPr id="405" name="Group"/>
          <p:cNvGrpSpPr/>
          <p:nvPr/>
        </p:nvGrpSpPr>
        <p:grpSpPr>
          <a:xfrm>
            <a:off x="8304055" y="2018239"/>
            <a:ext cx="1483709" cy="773626"/>
            <a:chOff x="0" y="0"/>
            <a:chExt cx="1483708" cy="773625"/>
          </a:xfrm>
        </p:grpSpPr>
        <p:sp>
          <p:nvSpPr>
            <p:cNvPr id="403"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4"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408" name="Group"/>
          <p:cNvGrpSpPr/>
          <p:nvPr/>
        </p:nvGrpSpPr>
        <p:grpSpPr>
          <a:xfrm>
            <a:off x="6577846" y="1265715"/>
            <a:ext cx="1929048" cy="3051385"/>
            <a:chOff x="676084" y="0"/>
            <a:chExt cx="1929046" cy="3051383"/>
          </a:xfrm>
        </p:grpSpPr>
        <p:sp>
          <p:nvSpPr>
            <p:cNvPr id="406" name="Ribbon"/>
            <p:cNvSpPr/>
            <p:nvPr/>
          </p:nvSpPr>
          <p:spPr>
            <a:xfrm>
              <a:off x="676084" y="0"/>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7" name="amazon.com certificate…"/>
            <p:cNvSpPr/>
            <p:nvPr/>
          </p:nvSpPr>
          <p:spPr>
            <a:xfrm>
              <a:off x="1335131" y="178138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1" name="Group"/>
          <p:cNvGrpSpPr/>
          <p:nvPr/>
        </p:nvGrpSpPr>
        <p:grpSpPr>
          <a:xfrm>
            <a:off x="2067782" y="3690203"/>
            <a:ext cx="1527743" cy="1510453"/>
            <a:chOff x="0" y="0"/>
            <a:chExt cx="1483708" cy="1609619"/>
          </a:xfrm>
        </p:grpSpPr>
        <p:sp>
          <p:nvSpPr>
            <p:cNvPr id="409"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0"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414" name="Group"/>
          <p:cNvGrpSpPr/>
          <p:nvPr/>
        </p:nvGrpSpPr>
        <p:grpSpPr>
          <a:xfrm>
            <a:off x="4408190" y="4701488"/>
            <a:ext cx="1997286" cy="3074130"/>
            <a:chOff x="607846" y="0"/>
            <a:chExt cx="1997285" cy="3074129"/>
          </a:xfrm>
        </p:grpSpPr>
        <p:sp>
          <p:nvSpPr>
            <p:cNvPr id="412" name="Ribbon"/>
            <p:cNvSpPr/>
            <p:nvPr/>
          </p:nvSpPr>
          <p:spPr>
            <a:xfrm>
              <a:off x="607846" y="0"/>
              <a:ext cx="683099" cy="1031908"/>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3" name="amazon.com certificate…"/>
            <p:cNvSpPr/>
            <p:nvPr/>
          </p:nvSpPr>
          <p:spPr>
            <a:xfrm>
              <a:off x="1335131" y="180412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7" name="Group"/>
          <p:cNvGrpSpPr/>
          <p:nvPr/>
        </p:nvGrpSpPr>
        <p:grpSpPr>
          <a:xfrm>
            <a:off x="8291459" y="5704771"/>
            <a:ext cx="1483710" cy="773629"/>
            <a:chOff x="0" y="0"/>
            <a:chExt cx="1483708" cy="773626"/>
          </a:xfrm>
        </p:grpSpPr>
        <p:sp>
          <p:nvSpPr>
            <p:cNvPr id="415"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6" name="CA public key"/>
            <p:cNvSpPr/>
            <p:nvPr/>
          </p:nvSpPr>
          <p:spPr>
            <a:xfrm>
              <a:off x="0" y="455272"/>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1966 -0.06204 L 0.39688 -0.30069 " pathEditMode="relative" rAng="0" ptsTypes="AA">
                                      <p:cBhvr>
                                        <p:cTn id="6" dur="1000" fill="hold"/>
                                        <p:tgtEl>
                                          <p:spTgt spid="387"/>
                                        </p:tgtEl>
                                        <p:attrNameLst>
                                          <p:attrName>ppt_x</p:attrName>
                                          <p:attrName>ppt_y</p:attrName>
                                        </p:attrNameLst>
                                      </p:cBhvr>
                                      <p:rCtr x="20820" y="-11944"/>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1.04167E-6 4.81481E-6 L 0.37956 -0.36621 " pathEditMode="relative" rAng="0" ptsTypes="AA">
                                      <p:cBhvr>
                                        <p:cTn id="10" dur="1000" fill="hold"/>
                                        <p:tgtEl>
                                          <p:spTgt spid="399"/>
                                        </p:tgtEl>
                                        <p:attrNameLst>
                                          <p:attrName>ppt_x</p:attrName>
                                          <p:attrName>ppt_y</p:attrName>
                                        </p:attrNameLst>
                                      </p:cBhvr>
                                      <p:rCtr x="18971" y="-18310"/>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2.91667E-6 -4.07407E-6 L -0.10417 -0.01967 " pathEditMode="relative" rAng="0" ptsTypes="AA">
                                      <p:cBhvr>
                                        <p:cTn id="14" dur="1000" fill="hold"/>
                                        <p:tgtEl>
                                          <p:spTgt spid="405"/>
                                        </p:tgtEl>
                                        <p:attrNameLst>
                                          <p:attrName>ppt_x</p:attrName>
                                          <p:attrName>ppt_y</p:attrName>
                                        </p:attrNameLst>
                                      </p:cBhvr>
                                      <p:rCtr x="-5208" y="-995"/>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405"/>
                                        </p:tgtEl>
                                      </p:cBhvr>
                                    </p:animEffect>
                                    <p:set>
                                      <p:cBhvr>
                                        <p:cTn id="19" dur="1" fill="hold">
                                          <p:stCondLst>
                                            <p:cond delay="499"/>
                                          </p:stCondLst>
                                        </p:cTn>
                                        <p:tgtEl>
                                          <p:spTgt spid="405"/>
                                        </p:tgtEl>
                                        <p:attrNameLst>
                                          <p:attrName>style.visibility</p:attrName>
                                        </p:attrNameLst>
                                      </p:cBhvr>
                                      <p:to>
                                        <p:strVal val="hidden"/>
                                      </p:to>
                                    </p:set>
                                  </p:childTnLst>
                                </p:cTn>
                              </p:par>
                            </p:childTnLst>
                          </p:cTn>
                        </p:par>
                        <p:par>
                          <p:cTn id="20" fill="hold">
                            <p:stCondLst>
                              <p:cond delay="500"/>
                            </p:stCondLst>
                            <p:childTnLst>
                              <p:par>
                                <p:cTn id="21" presetID="10" presetClass="exit" presetSubtype="0" fill="hold" grpId="0" nodeType="afterEffect">
                                  <p:stCondLst>
                                    <p:cond delay="0"/>
                                  </p:stCondLst>
                                  <p:childTnLst>
                                    <p:animEffect transition="out" filter="fade">
                                      <p:cBhvr>
                                        <p:cTn id="22" dur="500"/>
                                        <p:tgtEl>
                                          <p:spTgt spid="387"/>
                                        </p:tgtEl>
                                      </p:cBhvr>
                                    </p:animEffect>
                                    <p:set>
                                      <p:cBhvr>
                                        <p:cTn id="23" dur="1" fill="hold">
                                          <p:stCondLst>
                                            <p:cond delay="499"/>
                                          </p:stCondLst>
                                        </p:cTn>
                                        <p:tgtEl>
                                          <p:spTgt spid="387"/>
                                        </p:tgtEl>
                                        <p:attrNameLst>
                                          <p:attrName>style.visibility</p:attrName>
                                        </p:attrNameLst>
                                      </p:cBhvr>
                                      <p:to>
                                        <p:strVal val="hidden"/>
                                      </p:to>
                                    </p:set>
                                  </p:childTnLst>
                                </p:cTn>
                              </p:par>
                            </p:childTnLst>
                          </p:cTn>
                        </p:par>
                        <p:par>
                          <p:cTn id="24" fill="hold">
                            <p:stCondLst>
                              <p:cond delay="1000"/>
                            </p:stCondLst>
                            <p:childTnLst>
                              <p:par>
                                <p:cTn id="25" presetID="10" presetClass="exit" presetSubtype="0" fill="hold" grpId="0" nodeType="afterEffect">
                                  <p:stCondLst>
                                    <p:cond delay="0"/>
                                  </p:stCondLst>
                                  <p:childTnLst>
                                    <p:animEffect transition="out" filter="fade">
                                      <p:cBhvr>
                                        <p:cTn id="26" dur="500"/>
                                        <p:tgtEl>
                                          <p:spTgt spid="399"/>
                                        </p:tgtEl>
                                      </p:cBhvr>
                                    </p:animEffect>
                                    <p:set>
                                      <p:cBhvr>
                                        <p:cTn id="27" dur="1" fill="hold">
                                          <p:stCondLst>
                                            <p:cond delay="499"/>
                                          </p:stCondLst>
                                        </p:cTn>
                                        <p:tgtEl>
                                          <p:spTgt spid="399"/>
                                        </p:tgtEl>
                                        <p:attrNameLst>
                                          <p:attrName>style.visibility</p:attrName>
                                        </p:attrNameLst>
                                      </p:cBhvr>
                                      <p:to>
                                        <p:strVal val="hidden"/>
                                      </p:to>
                                    </p:set>
                                  </p:childTnLst>
                                </p:cTn>
                              </p:par>
                            </p:childTnLst>
                          </p:cTn>
                        </p:par>
                        <p:par>
                          <p:cTn id="28" fill="hold">
                            <p:stCondLst>
                              <p:cond delay="1500"/>
                            </p:stCondLst>
                            <p:childTnLst>
                              <p:par>
                                <p:cTn id="29" presetID="1" presetClass="entr" presetSubtype="0" fill="hold" grpId="0" nodeType="afterEffect">
                                  <p:stCondLst>
                                    <p:cond delay="100"/>
                                  </p:stCondLst>
                                  <p:iterate>
                                    <p:tmAbs val="0"/>
                                  </p:iterate>
                                  <p:childTnLst>
                                    <p:set>
                                      <p:cBhvr>
                                        <p:cTn id="30" fill="hold"/>
                                        <p:tgtEl>
                                          <p:spTgt spid="40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path" presetSubtype="0" accel="50000" decel="50000" fill="hold" nodeType="clickEffect">
                                  <p:stCondLst>
                                    <p:cond delay="0"/>
                                  </p:stCondLst>
                                  <p:childTnLst>
                                    <p:animMotion origin="layout" path="M 0.10391 -0.09352 L -0.17331 0.50278 " pathEditMode="relative" rAng="0" ptsTypes="AA">
                                      <p:cBhvr>
                                        <p:cTn id="34" dur="1000" fill="hold"/>
                                        <p:tgtEl>
                                          <p:spTgt spid="408"/>
                                        </p:tgtEl>
                                        <p:attrNameLst>
                                          <p:attrName>ppt_x</p:attrName>
                                          <p:attrName>ppt_y</p:attrName>
                                        </p:attrNameLst>
                                      </p:cBhvr>
                                      <p:rCtr x="-13867" y="29815"/>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414"/>
                                        </p:tgtEl>
                                        <p:attrNameLst>
                                          <p:attrName>style.visibility</p:attrName>
                                        </p:attrNameLst>
                                      </p:cBhvr>
                                      <p:to>
                                        <p:strVal val="visible"/>
                                      </p:to>
                                    </p:set>
                                  </p:childTnLst>
                                </p:cTn>
                              </p:par>
                              <p:par>
                                <p:cTn id="39" presetID="-1" presetClass="path" presetSubtype="0" accel="50000" decel="50000" fill="hold" nodeType="withEffect">
                                  <p:stCondLst>
                                    <p:cond delay="0"/>
                                  </p:stCondLst>
                                  <p:childTnLst>
                                    <p:animMotion origin="layout" path="M 4.16667E-7 2.59259E-6 L 0.41081 -0.01667 " pathEditMode="relative" rAng="0" ptsTypes="AA">
                                      <p:cBhvr>
                                        <p:cTn id="40" dur="1000" fill="hold"/>
                                        <p:tgtEl>
                                          <p:spTgt spid="414"/>
                                        </p:tgtEl>
                                        <p:attrNameLst>
                                          <p:attrName>ppt_x</p:attrName>
                                          <p:attrName>ppt_y</p:attrName>
                                        </p:attrNameLst>
                                      </p:cBhvr>
                                      <p:rCtr x="20534" y="-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animBg="1" advAuto="0"/>
      <p:bldP spid="399" grpId="0" animBg="1" advAuto="0"/>
      <p:bldP spid="405" grpId="0" animBg="1" advAuto="0"/>
      <p:bldP spid="408" grpId="0" animBg="1" advAuto="0"/>
      <p:bldP spid="414"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prstGeom prst="rect">
            <a:avLst/>
          </a:prstGeom>
        </p:spPr>
        <p:txBody>
          <a:bodyPr>
            <a:normAutofit/>
          </a:bodyPr>
          <a:lstStyle/>
          <a:p>
            <a:r>
              <a:rPr lang="en-US" sz="3600" dirty="0"/>
              <a:t>What happens if a CA is compromised, and issues invalid certificates?</a:t>
            </a:r>
            <a:endParaRPr sz="3600" dirty="0"/>
          </a:p>
        </p:txBody>
      </p:sp>
      <p:pic>
        <p:nvPicPr>
          <p:cNvPr id="351" name="Image" descr="Image"/>
          <p:cNvPicPr>
            <a:picLocks noChangeAspect="1"/>
          </p:cNvPicPr>
          <p:nvPr/>
        </p:nvPicPr>
        <p:blipFill>
          <a:blip r:embed="rId3"/>
          <a:stretch>
            <a:fillRect/>
          </a:stretch>
        </p:blipFill>
        <p:spPr>
          <a:xfrm>
            <a:off x="6513911" y="1997123"/>
            <a:ext cx="5054204" cy="4598790"/>
          </a:xfrm>
          <a:prstGeom prst="rect">
            <a:avLst/>
          </a:prstGeom>
          <a:ln w="12700">
            <a:solidFill>
              <a:schemeClr val="tx1"/>
            </a:solidFill>
            <a:miter lim="400000"/>
          </a:ln>
        </p:spPr>
      </p:pic>
      <p:pic>
        <p:nvPicPr>
          <p:cNvPr id="352" name="Image" descr="Image"/>
          <p:cNvPicPr>
            <a:picLocks noChangeAspect="1"/>
          </p:cNvPicPr>
          <p:nvPr/>
        </p:nvPicPr>
        <p:blipFill>
          <a:blip r:embed="rId4"/>
          <a:stretch>
            <a:fillRect/>
          </a:stretch>
        </p:blipFill>
        <p:spPr>
          <a:xfrm>
            <a:off x="838200" y="1997123"/>
            <a:ext cx="4839891" cy="1669852"/>
          </a:xfrm>
          <a:prstGeom prst="rect">
            <a:avLst/>
          </a:prstGeom>
          <a:ln w="12700">
            <a:solidFill>
              <a:schemeClr val="tx1"/>
            </a:solidFill>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1"/>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advAuto="0"/>
      <p:bldP spid="352"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9D19-3787-E2A6-F56A-846C6CCC8526}"/>
              </a:ext>
            </a:extLst>
          </p:cNvPr>
          <p:cNvSpPr>
            <a:spLocks noGrp="1"/>
          </p:cNvSpPr>
          <p:nvPr>
            <p:ph type="title"/>
          </p:nvPr>
        </p:nvSpPr>
        <p:spPr/>
        <p:txBody>
          <a:bodyPr>
            <a:normAutofit/>
          </a:bodyPr>
          <a:lstStyle/>
          <a:p>
            <a:r>
              <a:rPr lang="en-US" dirty="0"/>
              <a:t>You can do this for your website for free</a:t>
            </a:r>
          </a:p>
        </p:txBody>
      </p:sp>
      <p:sp>
        <p:nvSpPr>
          <p:cNvPr id="3" name="Text Placeholder 2">
            <a:extLst>
              <a:ext uri="{FF2B5EF4-FFF2-40B4-BE49-F238E27FC236}">
                <a16:creationId xmlns:a16="http://schemas.microsoft.com/office/drawing/2014/main" id="{E2107AB7-455D-3A5F-17C4-DD392607D27B}"/>
              </a:ext>
            </a:extLst>
          </p:cNvPr>
          <p:cNvSpPr>
            <a:spLocks noGrp="1"/>
          </p:cNvSpPr>
          <p:nvPr>
            <p:ph idx="1"/>
          </p:nvPr>
        </p:nvSpPr>
        <p:spPr/>
        <p:txBody>
          <a:bodyPr>
            <a:normAutofit/>
          </a:bodyPr>
          <a:lstStyle/>
          <a:p>
            <a:r>
              <a:rPr lang="en-US" dirty="0"/>
              <a:t>letsencrypt.com</a:t>
            </a:r>
          </a:p>
        </p:txBody>
      </p:sp>
      <p:pic>
        <p:nvPicPr>
          <p:cNvPr id="10" name="Picture 9">
            <a:extLst>
              <a:ext uri="{FF2B5EF4-FFF2-40B4-BE49-F238E27FC236}">
                <a16:creationId xmlns:a16="http://schemas.microsoft.com/office/drawing/2014/main" id="{F50B0895-0402-5519-DDE9-AA6C17771A27}"/>
              </a:ext>
            </a:extLst>
          </p:cNvPr>
          <p:cNvPicPr>
            <a:picLocks noChangeAspect="1"/>
          </p:cNvPicPr>
          <p:nvPr/>
        </p:nvPicPr>
        <p:blipFill>
          <a:blip r:embed="rId2"/>
          <a:stretch>
            <a:fillRect/>
          </a:stretch>
        </p:blipFill>
        <p:spPr>
          <a:xfrm>
            <a:off x="2269331" y="2071069"/>
            <a:ext cx="8529638" cy="3619500"/>
          </a:xfrm>
          <a:prstGeom prst="rect">
            <a:avLst/>
          </a:prstGeom>
          <a:ln>
            <a:solidFill>
              <a:schemeClr val="tx1"/>
            </a:solidFill>
          </a:ln>
        </p:spPr>
      </p:pic>
    </p:spTree>
    <p:extLst>
      <p:ext uri="{BB962C8B-B14F-4D97-AF65-F5344CB8AC3E}">
        <p14:creationId xmlns:p14="http://schemas.microsoft.com/office/powerpoint/2010/main" val="785583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EE76-9285-238F-5EE7-FE6F356AA0D1}"/>
              </a:ext>
            </a:extLst>
          </p:cNvPr>
          <p:cNvSpPr>
            <a:spLocks noGrp="1"/>
          </p:cNvSpPr>
          <p:nvPr>
            <p:ph type="title"/>
          </p:nvPr>
        </p:nvSpPr>
        <p:spPr/>
        <p:txBody>
          <a:bodyPr/>
          <a:lstStyle/>
          <a:p>
            <a:r>
              <a:rPr lang="en-US" dirty="0"/>
              <a:t>Security: Basic Vocabulary (1)</a:t>
            </a:r>
          </a:p>
        </p:txBody>
      </p:sp>
      <p:sp>
        <p:nvSpPr>
          <p:cNvPr id="3" name="Content Placeholder 2">
            <a:extLst>
              <a:ext uri="{FF2B5EF4-FFF2-40B4-BE49-F238E27FC236}">
                <a16:creationId xmlns:a16="http://schemas.microsoft.com/office/drawing/2014/main" id="{51FF7043-E4F9-A17C-F3B8-FD58CA6A73D6}"/>
              </a:ext>
            </a:extLst>
          </p:cNvPr>
          <p:cNvSpPr>
            <a:spLocks noGrp="1"/>
          </p:cNvSpPr>
          <p:nvPr>
            <p:ph idx="1"/>
          </p:nvPr>
        </p:nvSpPr>
        <p:spPr/>
        <p:txBody>
          <a:bodyPr/>
          <a:lstStyle/>
          <a:p>
            <a:r>
              <a:rPr lang="en-US" dirty="0"/>
              <a:t>Security is a set of non-functional requirements (sometimes called “CIA”):</a:t>
            </a:r>
          </a:p>
          <a:p>
            <a:pPr lvl="1"/>
            <a:r>
              <a:rPr lang="en-US" dirty="0"/>
              <a:t>Confidentiality: is information disclosed to unauthorized individuals?</a:t>
            </a:r>
          </a:p>
          <a:p>
            <a:pPr lvl="1"/>
            <a:r>
              <a:rPr lang="en-US" dirty="0"/>
              <a:t>Integrity: is code or data tampered with?</a:t>
            </a:r>
          </a:p>
          <a:p>
            <a:pPr lvl="1"/>
            <a:r>
              <a:rPr lang="en-US" dirty="0"/>
              <a:t>Availability: is the system accessible and usable?</a:t>
            </a:r>
          </a:p>
          <a:p>
            <a:endParaRPr lang="en-US" dirty="0"/>
          </a:p>
        </p:txBody>
      </p:sp>
      <p:sp>
        <p:nvSpPr>
          <p:cNvPr id="4" name="Slide Number Placeholder 3">
            <a:extLst>
              <a:ext uri="{FF2B5EF4-FFF2-40B4-BE49-F238E27FC236}">
                <a16:creationId xmlns:a16="http://schemas.microsoft.com/office/drawing/2014/main" id="{87774AF4-9C48-112F-56C4-79515273B15D}"/>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747519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Project-level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t>
            </a:r>
            <a:r>
              <a:rPr lang="en-US" dirty="0"/>
              <a:t>pathways for </a:t>
            </a:r>
            <a:r>
              <a:rPr dirty="0"/>
              <a:t>account creation, password reset</a:t>
            </a:r>
            <a:r>
              <a:rPr lang="en-US" dirty="0"/>
              <a:t>.</a:t>
            </a:r>
            <a:endParaRPr dirty="0"/>
          </a:p>
          <a:p>
            <a:r>
              <a:rPr lang="en-US" dirty="0"/>
              <a:t>Use an SSO to handle login</a:t>
            </a:r>
          </a:p>
          <a:p>
            <a:pPr lvl="1"/>
            <a:r>
              <a:rPr lang="en-US" dirty="0"/>
              <a:t>They might do it better than you can.</a:t>
            </a:r>
            <a:endParaRPr dirty="0"/>
          </a:p>
        </p:txBody>
      </p:sp>
    </p:spTree>
    <p:extLst>
      <p:ext uri="{BB962C8B-B14F-4D97-AF65-F5344CB8AC3E}">
        <p14:creationId xmlns:p14="http://schemas.microsoft.com/office/powerpoint/2010/main" val="2454466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DF76-386D-3C7A-7E47-3D99278CCEE6}"/>
              </a:ext>
            </a:extLst>
          </p:cNvPr>
          <p:cNvSpPr>
            <a:spLocks noGrp="1"/>
          </p:cNvSpPr>
          <p:nvPr>
            <p:ph type="title"/>
          </p:nvPr>
        </p:nvSpPr>
        <p:spPr/>
        <p:txBody>
          <a:bodyPr/>
          <a:lstStyle/>
          <a:p>
            <a:r>
              <a:rPr lang="en-US" dirty="0"/>
              <a:t>Vulnerability 4: Supply-Chain Attacks</a:t>
            </a:r>
          </a:p>
        </p:txBody>
      </p:sp>
      <p:sp>
        <p:nvSpPr>
          <p:cNvPr id="3" name="Content Placeholder 2">
            <a:extLst>
              <a:ext uri="{FF2B5EF4-FFF2-40B4-BE49-F238E27FC236}">
                <a16:creationId xmlns:a16="http://schemas.microsoft.com/office/drawing/2014/main" id="{60B71892-19E8-4563-4834-8C1CE1C46F4F}"/>
              </a:ext>
            </a:extLst>
          </p:cNvPr>
          <p:cNvSpPr>
            <a:spLocks noGrp="1"/>
          </p:cNvSpPr>
          <p:nvPr>
            <p:ph idx="1"/>
          </p:nvPr>
        </p:nvSpPr>
        <p:spPr>
          <a:xfrm>
            <a:off x="838199" y="1500160"/>
            <a:ext cx="6551423" cy="4351338"/>
          </a:xfrm>
        </p:spPr>
        <p:txBody>
          <a:bodyPr/>
          <a:lstStyle/>
          <a:p>
            <a:r>
              <a:rPr lang="en-US" dirty="0"/>
              <a:t>Do we trust our own code? </a:t>
            </a:r>
          </a:p>
          <a:p>
            <a:r>
              <a:rPr lang="en-US" dirty="0"/>
              <a:t>Third-party code provides an attack vector</a:t>
            </a:r>
          </a:p>
          <a:p>
            <a:endParaRPr lang="en-US" dirty="0"/>
          </a:p>
        </p:txBody>
      </p:sp>
    </p:spTree>
    <p:extLst>
      <p:ext uri="{BB962C8B-B14F-4D97-AF65-F5344CB8AC3E}">
        <p14:creationId xmlns:p14="http://schemas.microsoft.com/office/powerpoint/2010/main" val="2594890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normAutofit/>
          </a:bodyPr>
          <a:lstStyle/>
          <a:p>
            <a:r>
              <a:rPr lang="en-US" sz="3600" dirty="0"/>
              <a:t>The software supply chain has many points of weakness</a:t>
            </a:r>
          </a:p>
        </p:txBody>
      </p:sp>
      <p:sp>
        <p:nvSpPr>
          <p:cNvPr id="7" name="In-house code">
            <a:extLst>
              <a:ext uri="{FF2B5EF4-FFF2-40B4-BE49-F238E27FC236}">
                <a16:creationId xmlns:a16="http://schemas.microsoft.com/office/drawing/2014/main" id="{D1E1B8A0-3925-C448-8330-AC7A6EAEE4D0}"/>
              </a:ext>
            </a:extLst>
          </p:cNvPr>
          <p:cNvSpPr/>
          <p:nvPr/>
        </p:nvSpPr>
        <p:spPr>
          <a:xfrm>
            <a:off x="1651339" y="4211067"/>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5984368"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9" name="External dependencies">
            <a:extLst>
              <a:ext uri="{FF2B5EF4-FFF2-40B4-BE49-F238E27FC236}">
                <a16:creationId xmlns:a16="http://schemas.microsoft.com/office/drawing/2014/main" id="{477771BA-0037-A54A-B32B-8D506F4C4D90}"/>
              </a:ext>
            </a:extLst>
          </p:cNvPr>
          <p:cNvSpPr/>
          <p:nvPr/>
        </p:nvSpPr>
        <p:spPr>
          <a:xfrm>
            <a:off x="1651339" y="2659223"/>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4381439" y="343659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9214917" y="343659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3240247" y="3238913"/>
            <a:ext cx="1166722" cy="69070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3" name="Line">
            <a:extLst>
              <a:ext uri="{FF2B5EF4-FFF2-40B4-BE49-F238E27FC236}">
                <a16:creationId xmlns:a16="http://schemas.microsoft.com/office/drawing/2014/main" id="{E5F109F0-90DE-044D-A85C-F52BE94CDFCD}"/>
              </a:ext>
            </a:extLst>
          </p:cNvPr>
          <p:cNvSpPr/>
          <p:nvPr/>
        </p:nvSpPr>
        <p:spPr>
          <a:xfrm>
            <a:off x="8355502"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6829928" y="344294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3274969" y="3967473"/>
            <a:ext cx="1099751" cy="787711"/>
          </a:xfrm>
          <a:prstGeom prst="line">
            <a:avLst/>
          </a:prstGeom>
          <a:ln w="127000">
            <a:solidFill>
              <a:srgbClr val="000000"/>
            </a:solidFill>
            <a:miter lim="400000"/>
            <a:tailEnd type="triangle"/>
          </a:ln>
        </p:spPr>
        <p:txBody>
          <a:bodyPr lIns="25400" tIns="25400" rIns="25400" bIns="25400" anchor="ctr"/>
          <a:lstStyle/>
          <a:p>
            <a:endParaRPr sz="900"/>
          </a:p>
        </p:txBody>
      </p:sp>
    </p:spTree>
    <p:extLst>
      <p:ext uri="{BB962C8B-B14F-4D97-AF65-F5344CB8AC3E}">
        <p14:creationId xmlns:p14="http://schemas.microsoft.com/office/powerpoint/2010/main" val="1313669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4E01-2FA1-197A-5356-A65E7B0A2B57}"/>
              </a:ext>
            </a:extLst>
          </p:cNvPr>
          <p:cNvSpPr>
            <a:spLocks noGrp="1"/>
          </p:cNvSpPr>
          <p:nvPr>
            <p:ph type="title"/>
          </p:nvPr>
        </p:nvSpPr>
        <p:spPr>
          <a:xfrm>
            <a:off x="838200" y="18255"/>
            <a:ext cx="6176375" cy="1325563"/>
          </a:xfrm>
        </p:spPr>
        <p:txBody>
          <a:bodyPr/>
          <a:lstStyle/>
          <a:p>
            <a:r>
              <a:rPr lang="en-US" dirty="0"/>
              <a:t>Example: the </a:t>
            </a:r>
            <a:r>
              <a:rPr lang="en-US" dirty="0" err="1"/>
              <a:t>eslint</a:t>
            </a:r>
            <a:r>
              <a:rPr lang="en-US" dirty="0"/>
              <a:t>-scope attack (2018)</a:t>
            </a:r>
          </a:p>
        </p:txBody>
      </p:sp>
      <p:sp>
        <p:nvSpPr>
          <p:cNvPr id="5" name="Content Placeholder 4">
            <a:extLst>
              <a:ext uri="{FF2B5EF4-FFF2-40B4-BE49-F238E27FC236}">
                <a16:creationId xmlns:a16="http://schemas.microsoft.com/office/drawing/2014/main" id="{A9C9FA64-1787-F504-C428-FB53B1BE993D}"/>
              </a:ext>
            </a:extLst>
          </p:cNvPr>
          <p:cNvSpPr>
            <a:spLocks noGrp="1"/>
          </p:cNvSpPr>
          <p:nvPr>
            <p:ph idx="1"/>
          </p:nvPr>
        </p:nvSpPr>
        <p:spPr>
          <a:xfrm>
            <a:off x="838200" y="1500160"/>
            <a:ext cx="6176375" cy="4351338"/>
          </a:xfrm>
        </p:spPr>
        <p:txBody>
          <a:bodyPr/>
          <a:lstStyle/>
          <a:p>
            <a:r>
              <a:rPr lang="en-US" dirty="0"/>
              <a:t>On 7/12/2018, a malicious version of </a:t>
            </a:r>
            <a:r>
              <a:rPr lang="en-US" dirty="0" err="1"/>
              <a:t>eslint</a:t>
            </a:r>
            <a:r>
              <a:rPr lang="en-US" dirty="0"/>
              <a:t>-scope was published to </a:t>
            </a:r>
            <a:r>
              <a:rPr lang="en-US" dirty="0" err="1"/>
              <a:t>npm</a:t>
            </a:r>
            <a:r>
              <a:rPr lang="en-US" dirty="0"/>
              <a:t>.</a:t>
            </a:r>
          </a:p>
          <a:p>
            <a:r>
              <a:rPr lang="en-US" dirty="0" err="1"/>
              <a:t>eslint</a:t>
            </a:r>
            <a:r>
              <a:rPr lang="en-US" dirty="0"/>
              <a:t>-scope is a core element of </a:t>
            </a:r>
            <a:r>
              <a:rPr lang="en-US" dirty="0" err="1"/>
              <a:t>eslint</a:t>
            </a:r>
            <a:r>
              <a:rPr lang="en-US" dirty="0"/>
              <a:t>, so many </a:t>
            </a:r>
            <a:r>
              <a:rPr lang="en-US" dirty="0" err="1"/>
              <a:t>many</a:t>
            </a:r>
            <a:r>
              <a:rPr lang="en-US" dirty="0"/>
              <a:t> users were affected.</a:t>
            </a:r>
          </a:p>
          <a:p>
            <a:r>
              <a:rPr lang="en-US" dirty="0"/>
              <a:t>Let’s analyze this… </a:t>
            </a:r>
          </a:p>
        </p:txBody>
      </p:sp>
      <p:sp>
        <p:nvSpPr>
          <p:cNvPr id="3" name="Slide Number Placeholder 2">
            <a:extLst>
              <a:ext uri="{FF2B5EF4-FFF2-40B4-BE49-F238E27FC236}">
                <a16:creationId xmlns:a16="http://schemas.microsoft.com/office/drawing/2014/main" id="{5D1E638C-6458-EB71-28AF-84F2B3E36786}"/>
              </a:ext>
            </a:extLst>
          </p:cNvPr>
          <p:cNvSpPr>
            <a:spLocks noGrp="1"/>
          </p:cNvSpPr>
          <p:nvPr>
            <p:ph type="sldNum" sz="quarter" idx="12"/>
          </p:nvPr>
        </p:nvSpPr>
        <p:spPr/>
        <p:txBody>
          <a:bodyPr/>
          <a:lstStyle/>
          <a:p>
            <a:fld id="{20F37917-FD3A-4669-9018-DA04BCDD3D75}" type="slidenum">
              <a:rPr lang="en-US" smtClean="0"/>
              <a:t>33</a:t>
            </a:fld>
            <a:endParaRPr lang="en-US"/>
          </a:p>
        </p:txBody>
      </p:sp>
      <p:pic>
        <p:nvPicPr>
          <p:cNvPr id="4" name="Image" descr="Postmortem for Malicious Packages Published on July 12th, 2018">
            <a:extLst>
              <a:ext uri="{FF2B5EF4-FFF2-40B4-BE49-F238E27FC236}">
                <a16:creationId xmlns:a16="http://schemas.microsoft.com/office/drawing/2014/main" id="{EB23FF2B-CFCE-F533-2699-C61E4E800B27}"/>
              </a:ext>
            </a:extLst>
          </p:cNvPr>
          <p:cNvPicPr>
            <a:picLocks noChangeAspect="1"/>
          </p:cNvPicPr>
          <p:nvPr/>
        </p:nvPicPr>
        <p:blipFill>
          <a:blip r:embed="rId3"/>
          <a:stretch>
            <a:fillRect/>
          </a:stretch>
        </p:blipFill>
        <p:spPr>
          <a:xfrm>
            <a:off x="7226299" y="463505"/>
            <a:ext cx="4127501" cy="5480051"/>
          </a:xfrm>
          <a:prstGeom prst="rect">
            <a:avLst/>
          </a:prstGeom>
          <a:ln w="12700">
            <a:solidFill>
              <a:schemeClr val="tx1"/>
            </a:solidFill>
            <a:miter lim="400000"/>
          </a:ln>
        </p:spPr>
      </p:pic>
      <p:sp>
        <p:nvSpPr>
          <p:cNvPr id="6" name="TextBox 5">
            <a:extLst>
              <a:ext uri="{FF2B5EF4-FFF2-40B4-BE49-F238E27FC236}">
                <a16:creationId xmlns:a16="http://schemas.microsoft.com/office/drawing/2014/main" id="{C23F348B-9F00-D08F-6BAB-D3B733FE22E1}"/>
              </a:ext>
            </a:extLst>
          </p:cNvPr>
          <p:cNvSpPr txBox="1"/>
          <p:nvPr/>
        </p:nvSpPr>
        <p:spPr>
          <a:xfrm>
            <a:off x="5298510" y="6225436"/>
            <a:ext cx="5210827" cy="496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https://eslint.org/blog/2018/07/postmortem-for-malicious-package-publishes/</a:t>
            </a:r>
            <a:endParaRPr lang="en-US" dirty="0">
              <a:solidFill>
                <a:schemeClr val="tx1"/>
              </a:solidFill>
            </a:endParaRPr>
          </a:p>
        </p:txBody>
      </p:sp>
    </p:spTree>
    <p:extLst>
      <p:ext uri="{BB962C8B-B14F-4D97-AF65-F5344CB8AC3E}">
        <p14:creationId xmlns:p14="http://schemas.microsoft.com/office/powerpoint/2010/main" val="167552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1994-237B-BE56-8908-9DA25FD66ACC}"/>
              </a:ext>
            </a:extLst>
          </p:cNvPr>
          <p:cNvSpPr>
            <a:spLocks noGrp="1"/>
          </p:cNvSpPr>
          <p:nvPr>
            <p:ph type="title"/>
          </p:nvPr>
        </p:nvSpPr>
        <p:spPr/>
        <p:txBody>
          <a:bodyPr/>
          <a:lstStyle/>
          <a:p>
            <a:r>
              <a:rPr lang="en-US" dirty="0"/>
              <a:t>This incident leveraged several small security failures </a:t>
            </a:r>
          </a:p>
        </p:txBody>
      </p:sp>
      <p:sp>
        <p:nvSpPr>
          <p:cNvPr id="4" name="Content Placeholder 3">
            <a:extLst>
              <a:ext uri="{FF2B5EF4-FFF2-40B4-BE49-F238E27FC236}">
                <a16:creationId xmlns:a16="http://schemas.microsoft.com/office/drawing/2014/main" id="{8E569D0B-8C4C-D5F3-F633-5C5EE23755FD}"/>
              </a:ext>
            </a:extLst>
          </p:cNvPr>
          <p:cNvSpPr>
            <a:spLocks noGrp="1"/>
          </p:cNvSpPr>
          <p:nvPr>
            <p:ph idx="1"/>
          </p:nvPr>
        </p:nvSpPr>
        <p:spPr/>
        <p:txBody>
          <a:bodyPr>
            <a:normAutofit fontScale="92500" lnSpcReduction="10000"/>
          </a:bodyPr>
          <a:lstStyle/>
          <a:p>
            <a:r>
              <a:rPr lang="en-US" dirty="0"/>
              <a:t>An </a:t>
            </a:r>
            <a:r>
              <a:rPr lang="en-US" dirty="0" err="1"/>
              <a:t>eslint</a:t>
            </a:r>
            <a:r>
              <a:rPr lang="en-US" dirty="0"/>
              <a:t>-scope developer used their same password on another site.</a:t>
            </a:r>
          </a:p>
          <a:p>
            <a:r>
              <a:rPr lang="en-US" dirty="0"/>
              <a:t>The other site did not use 2FA</a:t>
            </a:r>
          </a:p>
          <a:p>
            <a:r>
              <a:rPr lang="en-US" dirty="0"/>
              <a:t>Password was leaked from the other site.</a:t>
            </a:r>
          </a:p>
          <a:p>
            <a:r>
              <a:rPr lang="en-US" dirty="0"/>
              <a:t>Attacker created malicious version of </a:t>
            </a:r>
            <a:r>
              <a:rPr lang="en-US" dirty="0" err="1"/>
              <a:t>eslint</a:t>
            </a:r>
            <a:r>
              <a:rPr lang="en-US" dirty="0"/>
              <a:t>-scope</a:t>
            </a:r>
          </a:p>
          <a:p>
            <a:r>
              <a:rPr lang="en-US" dirty="0"/>
              <a:t>Many users did not use package-</a:t>
            </a:r>
            <a:r>
              <a:rPr lang="en-US" dirty="0" err="1"/>
              <a:t>lock.json</a:t>
            </a:r>
            <a:r>
              <a:rPr lang="en-US" dirty="0"/>
              <a:t>, so their packages automatically installed the new (evil) version.</a:t>
            </a:r>
          </a:p>
          <a:p>
            <a:r>
              <a:rPr lang="en-US" dirty="0"/>
              <a:t>The malicious version sent copies of the user’s .</a:t>
            </a:r>
            <a:r>
              <a:rPr lang="en-US" dirty="0" err="1"/>
              <a:t>npmrc</a:t>
            </a:r>
            <a:r>
              <a:rPr lang="en-US" dirty="0"/>
              <a:t> to the attacker.   This file typically contains user tokens.</a:t>
            </a:r>
          </a:p>
          <a:p>
            <a:r>
              <a:rPr lang="en-US" dirty="0"/>
              <a:t>Estimated 4500 tokens were leaked and needed to be revoked.</a:t>
            </a:r>
          </a:p>
        </p:txBody>
      </p:sp>
      <p:sp>
        <p:nvSpPr>
          <p:cNvPr id="3" name="Slide Number Placeholder 2">
            <a:extLst>
              <a:ext uri="{FF2B5EF4-FFF2-40B4-BE49-F238E27FC236}">
                <a16:creationId xmlns:a16="http://schemas.microsoft.com/office/drawing/2014/main" id="{C097C4AA-9C32-07BB-74FC-2B25EE6B8A79}"/>
              </a:ext>
            </a:extLst>
          </p:cNvPr>
          <p:cNvSpPr>
            <a:spLocks noGrp="1"/>
          </p:cNvSpPr>
          <p:nvPr>
            <p:ph type="sldNum" sz="quarter" idx="12"/>
          </p:nvPr>
        </p:nvSpPr>
        <p:spPr/>
        <p:txBody>
          <a:bodyPr/>
          <a:lstStyle/>
          <a:p>
            <a:fld id="{20F37917-FD3A-4669-9018-DA04BCDD3D75}" type="slidenum">
              <a:rPr lang="en-US" smtClean="0"/>
              <a:t>34</a:t>
            </a:fld>
            <a:endParaRPr lang="en-US"/>
          </a:p>
        </p:txBody>
      </p:sp>
    </p:spTree>
    <p:extLst>
      <p:ext uri="{BB962C8B-B14F-4D97-AF65-F5344CB8AC3E}">
        <p14:creationId xmlns:p14="http://schemas.microsoft.com/office/powerpoint/2010/main" val="2508270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EEAD-F7C7-6B80-623C-493C13DBB799}"/>
              </a:ext>
            </a:extLst>
          </p:cNvPr>
          <p:cNvSpPr>
            <a:spLocks noGrp="1"/>
          </p:cNvSpPr>
          <p:nvPr>
            <p:ph type="title"/>
          </p:nvPr>
        </p:nvSpPr>
        <p:spPr>
          <a:xfrm>
            <a:off x="838200" y="18255"/>
            <a:ext cx="5673811" cy="1325563"/>
          </a:xfrm>
        </p:spPr>
        <p:txBody>
          <a:bodyPr>
            <a:normAutofit fontScale="90000"/>
          </a:bodyPr>
          <a:lstStyle/>
          <a:p>
            <a:r>
              <a:rPr lang="en-US" dirty="0"/>
              <a:t>Example: the SolarWinds attack (2020)</a:t>
            </a:r>
          </a:p>
        </p:txBody>
      </p:sp>
      <p:sp>
        <p:nvSpPr>
          <p:cNvPr id="3" name="Content Placeholder 2">
            <a:extLst>
              <a:ext uri="{FF2B5EF4-FFF2-40B4-BE49-F238E27FC236}">
                <a16:creationId xmlns:a16="http://schemas.microsoft.com/office/drawing/2014/main" id="{D416E49C-1BF5-1B58-4DE4-52EEEDB3B576}"/>
              </a:ext>
            </a:extLst>
          </p:cNvPr>
          <p:cNvSpPr>
            <a:spLocks noGrp="1"/>
          </p:cNvSpPr>
          <p:nvPr>
            <p:ph idx="1"/>
          </p:nvPr>
        </p:nvSpPr>
        <p:spPr>
          <a:xfrm>
            <a:off x="838200" y="1500160"/>
            <a:ext cx="3979127" cy="4351338"/>
          </a:xfrm>
        </p:spPr>
        <p:txBody>
          <a:bodyPr/>
          <a:lstStyle/>
          <a:p>
            <a:r>
              <a:rPr lang="en-US" dirty="0"/>
              <a:t>Many networks compromised</a:t>
            </a:r>
          </a:p>
          <a:p>
            <a:r>
              <a:rPr lang="en-US" dirty="0"/>
              <a:t>Not discovered for months</a:t>
            </a:r>
          </a:p>
        </p:txBody>
      </p:sp>
      <p:sp>
        <p:nvSpPr>
          <p:cNvPr id="4" name="Slide Number Placeholder 3">
            <a:extLst>
              <a:ext uri="{FF2B5EF4-FFF2-40B4-BE49-F238E27FC236}">
                <a16:creationId xmlns:a16="http://schemas.microsoft.com/office/drawing/2014/main" id="{031BAE51-8385-9DB9-2663-77B6AEED500C}"/>
              </a:ext>
            </a:extLst>
          </p:cNvPr>
          <p:cNvSpPr>
            <a:spLocks noGrp="1"/>
          </p:cNvSpPr>
          <p:nvPr>
            <p:ph type="sldNum" sz="quarter" idx="12"/>
          </p:nvPr>
        </p:nvSpPr>
        <p:spPr/>
        <p:txBody>
          <a:bodyPr/>
          <a:lstStyle/>
          <a:p>
            <a:fld id="{20F37917-FD3A-4669-9018-DA04BCDD3D75}" type="slidenum">
              <a:rPr lang="en-US" smtClean="0"/>
              <a:t>35</a:t>
            </a:fld>
            <a:endParaRPr lang="en-US"/>
          </a:p>
        </p:txBody>
      </p:sp>
      <p:pic>
        <p:nvPicPr>
          <p:cNvPr id="5" name="Image" descr="Image">
            <a:extLst>
              <a:ext uri="{FF2B5EF4-FFF2-40B4-BE49-F238E27FC236}">
                <a16:creationId xmlns:a16="http://schemas.microsoft.com/office/drawing/2014/main" id="{179D2120-0D4E-2CD3-1CC9-72045E791596}"/>
              </a:ext>
            </a:extLst>
          </p:cNvPr>
          <p:cNvPicPr>
            <a:picLocks noChangeAspect="1"/>
          </p:cNvPicPr>
          <p:nvPr/>
        </p:nvPicPr>
        <p:blipFill rotWithShape="1">
          <a:blip r:embed="rId2"/>
          <a:srcRect t="41313"/>
          <a:stretch/>
        </p:blipFill>
        <p:spPr>
          <a:xfrm>
            <a:off x="5528861" y="976184"/>
            <a:ext cx="6365070" cy="5658792"/>
          </a:xfrm>
          <a:prstGeom prst="rect">
            <a:avLst/>
          </a:prstGeom>
          <a:ln w="12700">
            <a:solidFill>
              <a:schemeClr val="tx1"/>
            </a:solidFill>
            <a:miter lim="400000"/>
          </a:ln>
        </p:spPr>
      </p:pic>
    </p:spTree>
    <p:extLst>
      <p:ext uri="{BB962C8B-B14F-4D97-AF65-F5344CB8AC3E}">
        <p14:creationId xmlns:p14="http://schemas.microsoft.com/office/powerpoint/2010/main" val="19507944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normAutofit fontScale="90000"/>
          </a:bodyPr>
          <a:lstStyle/>
          <a:p>
            <a:r>
              <a:rPr lang="en-US" dirty="0"/>
              <a:t>A 2021 NCSU/Microsoft found that many of the top 1% of </a:t>
            </a:r>
            <a:r>
              <a:rPr lang="en-US" dirty="0" err="1"/>
              <a:t>npm</a:t>
            </a:r>
            <a:r>
              <a:rPr lang="en-US" dirty="0"/>
              <a:t> packages had vulnerabilities</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idx="1"/>
          </p:nvPr>
        </p:nvSpPr>
        <p:spPr>
          <a:xfrm>
            <a:off x="838200" y="1630496"/>
            <a:ext cx="4611296" cy="4221002"/>
          </a:xfrm>
        </p:spPr>
        <p:txBody>
          <a:bodyPr>
            <a:normAutofit/>
          </a:bodyPr>
          <a:lstStyle/>
          <a:p>
            <a:r>
              <a:rPr lang="en-US" dirty="0"/>
              <a:t>Package inactive or deprecated, yet still in use</a:t>
            </a:r>
          </a:p>
          <a:p>
            <a:r>
              <a:rPr lang="en-US" dirty="0"/>
              <a:t>No active maintainers</a:t>
            </a:r>
          </a:p>
        </p:txBody>
      </p:sp>
      <p:sp>
        <p:nvSpPr>
          <p:cNvPr id="6" name="TextBox 5">
            <a:extLst>
              <a:ext uri="{FF2B5EF4-FFF2-40B4-BE49-F238E27FC236}">
                <a16:creationId xmlns:a16="http://schemas.microsoft.com/office/drawing/2014/main" id="{4976423B-E78F-124B-8556-A26CC43B69A1}"/>
              </a:ext>
            </a:extLst>
          </p:cNvPr>
          <p:cNvSpPr txBox="1"/>
          <p:nvPr/>
        </p:nvSpPr>
        <p:spPr>
          <a:xfrm>
            <a:off x="5279642" y="6007840"/>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t>“What are Weak Links in the </a:t>
            </a:r>
            <a:r>
              <a:rPr lang="en-US" sz="900" dirty="0" err="1"/>
              <a:t>npm</a:t>
            </a:r>
            <a:r>
              <a:rPr lang="en-US" sz="900" dirty="0"/>
              <a:t> Supply Chain?” By: Nusrat </a:t>
            </a:r>
            <a:r>
              <a:rPr lang="en-US" sz="900" dirty="0" err="1"/>
              <a:t>Zahan</a:t>
            </a:r>
            <a:r>
              <a:rPr lang="en-US" sz="900" dirty="0"/>
              <a:t>, Thomas Zimmermann, Patrice </a:t>
            </a:r>
            <a:r>
              <a:rPr lang="en-US" sz="900" dirty="0" err="1"/>
              <a:t>Godefroid</a:t>
            </a:r>
            <a:r>
              <a:rPr lang="en-US" sz="900" dirty="0"/>
              <a:t>, Brendan Murphy, Chandra </a:t>
            </a:r>
            <a:r>
              <a:rPr lang="en-US" sz="900" dirty="0" err="1"/>
              <a:t>Maddila</a:t>
            </a:r>
            <a:r>
              <a:rPr lang="en-US" sz="900" dirty="0"/>
              <a:t>, Laurie Williams </a:t>
            </a:r>
            <a:r>
              <a:rPr lang="en-US" sz="900" dirty="0">
                <a:hlinkClick r:id="rId3"/>
              </a:rPr>
              <a:t>https://arxiv.org/abs/2112.10165</a:t>
            </a:r>
            <a:r>
              <a:rPr lang="en-US" sz="900" dirty="0"/>
              <a:t> </a:t>
            </a:r>
          </a:p>
        </p:txBody>
      </p:sp>
      <p:pic>
        <p:nvPicPr>
          <p:cNvPr id="3" name="Image" descr="Image">
            <a:extLst>
              <a:ext uri="{FF2B5EF4-FFF2-40B4-BE49-F238E27FC236}">
                <a16:creationId xmlns:a16="http://schemas.microsoft.com/office/drawing/2014/main" id="{65782A2A-AA5B-8BE0-717E-1D37D7C1A135}"/>
              </a:ext>
            </a:extLst>
          </p:cNvPr>
          <p:cNvPicPr>
            <a:picLocks noChangeAspect="1"/>
          </p:cNvPicPr>
          <p:nvPr/>
        </p:nvPicPr>
        <p:blipFill>
          <a:blip r:embed="rId4"/>
          <a:stretch>
            <a:fillRect/>
          </a:stretch>
        </p:blipFill>
        <p:spPr>
          <a:xfrm>
            <a:off x="5279642" y="1500160"/>
            <a:ext cx="6439341" cy="1588257"/>
          </a:xfrm>
          <a:prstGeom prst="rect">
            <a:avLst/>
          </a:prstGeom>
          <a:ln w="12700">
            <a:miter lim="400000"/>
          </a:ln>
        </p:spPr>
      </p:pic>
      <p:sp>
        <p:nvSpPr>
          <p:cNvPr id="5" name="Text Placeholder 3">
            <a:extLst>
              <a:ext uri="{FF2B5EF4-FFF2-40B4-BE49-F238E27FC236}">
                <a16:creationId xmlns:a16="http://schemas.microsoft.com/office/drawing/2014/main" id="{D38AB2AC-29C6-91EE-6155-A86D5C68A5BF}"/>
              </a:ext>
            </a:extLst>
          </p:cNvPr>
          <p:cNvSpPr txBox="1">
            <a:spLocks/>
          </p:cNvSpPr>
          <p:nvPr/>
        </p:nvSpPr>
        <p:spPr>
          <a:xfrm>
            <a:off x="838200" y="3088417"/>
            <a:ext cx="9484605" cy="3107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At least one maintainer with an inactive (purchasable) email domain</a:t>
            </a:r>
          </a:p>
          <a:p>
            <a:r>
              <a:rPr lang="en-US" dirty="0"/>
              <a:t>Too many maintainers or contributors to make effective maintenance or code control</a:t>
            </a:r>
          </a:p>
          <a:p>
            <a:r>
              <a:rPr lang="en-US" dirty="0"/>
              <a:t>Maintainers are maintaining too many packages</a:t>
            </a:r>
          </a:p>
          <a:p>
            <a:r>
              <a:rPr lang="en-US" dirty="0"/>
              <a:t>Many statistics/combinations: see the paper for details.</a:t>
            </a:r>
          </a:p>
        </p:txBody>
      </p:sp>
    </p:spTree>
    <p:extLst>
      <p:ext uri="{BB962C8B-B14F-4D97-AF65-F5344CB8AC3E}">
        <p14:creationId xmlns:p14="http://schemas.microsoft.com/office/powerpoint/2010/main" val="3926643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91383-52F9-C14B-5664-7E8233361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AF9101-7294-16F4-A039-2327D86FA99F}"/>
              </a:ext>
            </a:extLst>
          </p:cNvPr>
          <p:cNvSpPr>
            <a:spLocks noGrp="1"/>
          </p:cNvSpPr>
          <p:nvPr>
            <p:ph type="title"/>
          </p:nvPr>
        </p:nvSpPr>
        <p:spPr/>
        <p:txBody>
          <a:bodyPr/>
          <a:lstStyle/>
          <a:p>
            <a:r>
              <a:rPr lang="en-US" dirty="0"/>
              <a:t>Your suppliers' risks are your risks</a:t>
            </a:r>
          </a:p>
        </p:txBody>
      </p:sp>
      <p:sp>
        <p:nvSpPr>
          <p:cNvPr id="6" name="Content Placeholder 5">
            <a:extLst>
              <a:ext uri="{FF2B5EF4-FFF2-40B4-BE49-F238E27FC236}">
                <a16:creationId xmlns:a16="http://schemas.microsoft.com/office/drawing/2014/main" id="{0C6EAECE-80CB-C34A-AA3B-81C6922BB7D5}"/>
              </a:ext>
            </a:extLst>
          </p:cNvPr>
          <p:cNvSpPr>
            <a:spLocks noGrp="1"/>
          </p:cNvSpPr>
          <p:nvPr>
            <p:ph idx="1"/>
          </p:nvPr>
        </p:nvSpPr>
        <p:spPr>
          <a:xfrm>
            <a:off x="838200" y="1500160"/>
            <a:ext cx="5514474" cy="4351338"/>
          </a:xfrm>
        </p:spPr>
        <p:txBody>
          <a:bodyPr>
            <a:normAutofit fontScale="92500" lnSpcReduction="10000"/>
          </a:bodyPr>
          <a:lstStyle/>
          <a:p>
            <a:r>
              <a:rPr lang="en-US" dirty="0"/>
              <a:t>"Known Crewmembers" can get to the cockpit without inspection.</a:t>
            </a:r>
          </a:p>
          <a:p>
            <a:r>
              <a:rPr lang="en-US" dirty="0">
                <a:highlight>
                  <a:srgbClr val="00FF00"/>
                </a:highlight>
              </a:rPr>
              <a:t>Large airlines: Each airline runs its own authorization system, but small airlines rely on a vendor</a:t>
            </a:r>
          </a:p>
          <a:p>
            <a:r>
              <a:rPr lang="en-US" dirty="0"/>
              <a:t>The authors found one such vendor that had an SQL injection error </a:t>
            </a:r>
          </a:p>
          <a:p>
            <a:r>
              <a:rPr lang="en-US" dirty="0"/>
              <a:t>Using the username of </a:t>
            </a:r>
            <a:r>
              <a:rPr lang="en-US" dirty="0">
                <a:highlight>
                  <a:srgbClr val="FFFF00"/>
                </a:highlight>
              </a:rPr>
              <a:t>' or '1'='1</a:t>
            </a:r>
            <a:r>
              <a:rPr lang="en-US" dirty="0"/>
              <a:t> and password of ') </a:t>
            </a:r>
            <a:r>
              <a:rPr lang="en-US" dirty="0">
                <a:highlight>
                  <a:srgbClr val="FFFF00"/>
                </a:highlight>
              </a:rPr>
              <a:t>OR MD5('1')=MD5('1</a:t>
            </a:r>
            <a:r>
              <a:rPr lang="en-US" dirty="0"/>
              <a:t>, we were able to login to </a:t>
            </a:r>
            <a:r>
              <a:rPr lang="en-US" dirty="0" err="1"/>
              <a:t>FlyCASS</a:t>
            </a:r>
            <a:r>
              <a:rPr lang="en-US" dirty="0"/>
              <a:t> as an administrator of Air Transport International!</a:t>
            </a:r>
          </a:p>
          <a:p>
            <a:endParaRPr lang="en-US" dirty="0"/>
          </a:p>
          <a:p>
            <a:endParaRPr lang="en-US" dirty="0"/>
          </a:p>
        </p:txBody>
      </p:sp>
      <p:sp>
        <p:nvSpPr>
          <p:cNvPr id="3" name="Slide Number Placeholder 2">
            <a:extLst>
              <a:ext uri="{FF2B5EF4-FFF2-40B4-BE49-F238E27FC236}">
                <a16:creationId xmlns:a16="http://schemas.microsoft.com/office/drawing/2014/main" id="{A4CE092E-96CB-AB67-A87C-D4EFD3A95BBA}"/>
              </a:ext>
            </a:extLst>
          </p:cNvPr>
          <p:cNvSpPr>
            <a:spLocks noGrp="1"/>
          </p:cNvSpPr>
          <p:nvPr>
            <p:ph type="sldNum" sz="quarter" idx="12"/>
          </p:nvPr>
        </p:nvSpPr>
        <p:spPr/>
        <p:txBody>
          <a:bodyPr/>
          <a:lstStyle/>
          <a:p>
            <a:fld id="{20F37917-FD3A-4669-9018-DA04BCDD3D75}" type="slidenum">
              <a:rPr lang="en-US" smtClean="0"/>
              <a:t>37</a:t>
            </a:fld>
            <a:endParaRPr lang="en-US"/>
          </a:p>
        </p:txBody>
      </p:sp>
      <p:pic>
        <p:nvPicPr>
          <p:cNvPr id="16" name="Picture 15">
            <a:extLst>
              <a:ext uri="{FF2B5EF4-FFF2-40B4-BE49-F238E27FC236}">
                <a16:creationId xmlns:a16="http://schemas.microsoft.com/office/drawing/2014/main" id="{C5632CF3-E27F-81B5-30D5-FA9F47CBDE24}"/>
              </a:ext>
            </a:extLst>
          </p:cNvPr>
          <p:cNvPicPr>
            <a:picLocks noChangeAspect="1"/>
          </p:cNvPicPr>
          <p:nvPr/>
        </p:nvPicPr>
        <p:blipFill>
          <a:blip r:embed="rId3"/>
          <a:stretch>
            <a:fillRect/>
          </a:stretch>
        </p:blipFill>
        <p:spPr>
          <a:xfrm>
            <a:off x="6845968" y="1857643"/>
            <a:ext cx="4187536" cy="3885550"/>
          </a:xfrm>
          <a:prstGeom prst="rect">
            <a:avLst/>
          </a:prstGeom>
        </p:spPr>
      </p:pic>
      <p:sp>
        <p:nvSpPr>
          <p:cNvPr id="17" name="This is an attack">
            <a:extLst>
              <a:ext uri="{FF2B5EF4-FFF2-40B4-BE49-F238E27FC236}">
                <a16:creationId xmlns:a16="http://schemas.microsoft.com/office/drawing/2014/main" id="{0DE017EC-167D-86BE-DC6B-82885B3F760A}"/>
              </a:ext>
            </a:extLst>
          </p:cNvPr>
          <p:cNvSpPr txBox="1"/>
          <p:nvPr/>
        </p:nvSpPr>
        <p:spPr>
          <a:xfrm>
            <a:off x="8976092" y="3800418"/>
            <a:ext cx="2550706" cy="10669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sp>
        <p:nvSpPr>
          <p:cNvPr id="20" name="TextBox 19">
            <a:extLst>
              <a:ext uri="{FF2B5EF4-FFF2-40B4-BE49-F238E27FC236}">
                <a16:creationId xmlns:a16="http://schemas.microsoft.com/office/drawing/2014/main" id="{8D822A5D-EE2A-4F1F-663A-45974AAE8D94}"/>
              </a:ext>
            </a:extLst>
          </p:cNvPr>
          <p:cNvSpPr txBox="1"/>
          <p:nvPr/>
        </p:nvSpPr>
        <p:spPr>
          <a:xfrm>
            <a:off x="8289758" y="5900290"/>
            <a:ext cx="2907632" cy="59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accent1"/>
                </a:solidFill>
                <a:hlinkClick r:id="rId4"/>
              </a:rPr>
              <a:t>https://ian.sh/tsa</a:t>
            </a:r>
            <a:endParaRPr lang="en-US" dirty="0">
              <a:solidFill>
                <a:schemeClr val="accent1"/>
              </a:solidFill>
            </a:endParaRPr>
          </a:p>
        </p:txBody>
      </p:sp>
    </p:spTree>
    <p:extLst>
      <p:ext uri="{BB962C8B-B14F-4D97-AF65-F5344CB8AC3E}">
        <p14:creationId xmlns:p14="http://schemas.microsoft.com/office/powerpoint/2010/main" val="3029668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Project-level Threat Mitigations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idx="1"/>
          </p:nvPr>
        </p:nvSpPr>
        <p:spPr/>
        <p:txBody>
          <a:bodyPr>
            <a:normAutofit fontScale="92500" lnSpcReduction="20000"/>
          </a:bodyPr>
          <a:lstStyle/>
          <a:p>
            <a:r>
              <a:rPr lang="en-US" dirty="0"/>
              <a:t>External dependencies</a:t>
            </a:r>
          </a:p>
          <a:p>
            <a:pPr lvl="1">
              <a:spcBef>
                <a:spcPts val="1000"/>
              </a:spcBef>
            </a:pPr>
            <a:r>
              <a:rPr lang="en-US" dirty="0"/>
              <a:t>Audit all dependencies and their updates before applying them</a:t>
            </a:r>
          </a:p>
          <a:p>
            <a:r>
              <a:rPr lang="en-US" dirty="0"/>
              <a:t>In-house code</a:t>
            </a:r>
          </a:p>
          <a:p>
            <a:pPr lvl="1">
              <a:spcBef>
                <a:spcPts val="1000"/>
              </a:spcBef>
            </a:pPr>
            <a:r>
              <a:rPr lang="en-US" dirty="0"/>
              <a:t>Require developers to sign code before committing, require 2FA for signing keys, rotate signing keys regularly</a:t>
            </a:r>
          </a:p>
          <a:p>
            <a:r>
              <a:rPr lang="en-US" dirty="0"/>
              <a:t>Build process</a:t>
            </a:r>
          </a:p>
          <a:p>
            <a:pPr lvl="1">
              <a:spcBef>
                <a:spcPts val="1000"/>
              </a:spcBef>
            </a:pPr>
            <a:r>
              <a:rPr lang="en-US" dirty="0"/>
              <a:t>Audit build software, use trusted compilers and build chains</a:t>
            </a:r>
          </a:p>
          <a:p>
            <a:r>
              <a:rPr lang="en-US" dirty="0"/>
              <a:t>Distribution process</a:t>
            </a:r>
          </a:p>
          <a:p>
            <a:pPr lvl="1">
              <a:spcBef>
                <a:spcPts val="1000"/>
              </a:spcBef>
            </a:pPr>
            <a:r>
              <a:rPr lang="en-US" dirty="0"/>
              <a:t>Sign all packages, protect signing keys</a:t>
            </a:r>
          </a:p>
          <a:p>
            <a:r>
              <a:rPr lang="en-US" dirty="0"/>
              <a:t>Operating environment</a:t>
            </a:r>
          </a:p>
          <a:p>
            <a:pPr lvl="1">
              <a:spcBef>
                <a:spcPts val="1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Vulnerability #5: A security architecture must include a security culture</a:t>
            </a:r>
            <a:endParaRPr dirty="0"/>
          </a:p>
        </p:txBody>
      </p:sp>
      <p:sp>
        <p:nvSpPr>
          <p:cNvPr id="147" name="Security architecture is a set of mechanisms and policies that we build into our system to mitigate risks from threats…"/>
          <p:cNvSpPr txBox="1">
            <a:spLocks noGrp="1"/>
          </p:cNvSpPr>
          <p:nvPr>
            <p:ph idx="1"/>
          </p:nvPr>
        </p:nvSpPr>
        <p:spPr>
          <a:xfrm>
            <a:off x="838199" y="1500160"/>
            <a:ext cx="8659761" cy="4351338"/>
          </a:xfrm>
          <a:prstGeom prst="rect">
            <a:avLst/>
          </a:prstGeom>
        </p:spPr>
        <p:txBody>
          <a:bodyPr/>
          <a:lstStyle/>
          <a:p>
            <a:pPr marL="0" indent="0">
              <a:buNone/>
            </a:pPr>
            <a:r>
              <a:rPr lang="en-US" dirty="0">
                <a:solidFill>
                  <a:srgbClr val="FF0000"/>
                </a:solidFill>
              </a:rPr>
              <a:t>Getting security right is about people as well as software </a:t>
            </a:r>
          </a:p>
          <a:p>
            <a:endParaRPr lang="en-US" dirty="0">
              <a:sym typeface="Helvetica Neue"/>
            </a:endParaRPr>
          </a:p>
          <a:p>
            <a:r>
              <a:rPr lang="en-US" dirty="0">
                <a:sym typeface="Helvetica Neue"/>
              </a:rPr>
              <a:t>Question: How do you get your developers to do all this?</a:t>
            </a:r>
          </a:p>
          <a:p>
            <a:r>
              <a:rPr lang="en-US" dirty="0"/>
              <a:t>Answer: Security architecture is a set of </a:t>
            </a:r>
            <a:r>
              <a:rPr lang="en-US" dirty="0">
                <a:highlight>
                  <a:srgbClr val="FFFF00"/>
                </a:highlight>
              </a:rPr>
              <a:t>mechanisms and policies </a:t>
            </a:r>
            <a:r>
              <a:rPr lang="en-US" dirty="0"/>
              <a:t>that we build into our system to mitigate risks from threats</a:t>
            </a:r>
          </a:p>
          <a:p>
            <a:pPr marL="0" indent="0">
              <a:buNone/>
            </a:pPr>
            <a:endParaRPr dirty="0">
              <a:solidFill>
                <a:schemeClr val="bg2">
                  <a:lumMod val="90000"/>
                </a:schemeClr>
              </a:solidFill>
            </a:endParaRPr>
          </a:p>
        </p:txBody>
      </p:sp>
    </p:spTree>
    <p:extLst>
      <p:ext uri="{BB962C8B-B14F-4D97-AF65-F5344CB8AC3E}">
        <p14:creationId xmlns:p14="http://schemas.microsoft.com/office/powerpoint/2010/main" val="1482529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(2)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Asset: something of value that is the subject of a security requirement</a:t>
            </a:r>
          </a:p>
          <a:p>
            <a:r>
              <a:rPr lang="en-US" dirty="0"/>
              <a:t>Threat: potential event (or attack) that could compromise a security requirement</a:t>
            </a:r>
          </a:p>
          <a:p>
            <a:r>
              <a:rPr lang="en-US" dirty="0"/>
              <a:t>Vulnerability: a characteristic or flaw in system design or implementation, or in the security procedures, that, if exploited, could result in a threat</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85683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B87C-26A1-1CB5-82AE-B9E3E252728F}"/>
              </a:ext>
            </a:extLst>
          </p:cNvPr>
          <p:cNvSpPr>
            <a:spLocks noGrp="1"/>
          </p:cNvSpPr>
          <p:nvPr>
            <p:ph type="title"/>
          </p:nvPr>
        </p:nvSpPr>
        <p:spPr/>
        <p:txBody>
          <a:bodyPr/>
          <a:lstStyle/>
          <a:p>
            <a:r>
              <a:rPr lang="en-US" dirty="0"/>
              <a:t>Example mechanism: secret detection</a:t>
            </a:r>
          </a:p>
        </p:txBody>
      </p:sp>
      <p:sp>
        <p:nvSpPr>
          <p:cNvPr id="3" name="Content Placeholder 2">
            <a:extLst>
              <a:ext uri="{FF2B5EF4-FFF2-40B4-BE49-F238E27FC236}">
                <a16:creationId xmlns:a16="http://schemas.microsoft.com/office/drawing/2014/main" id="{09DA1F5F-2E1A-D75F-DAB6-2AA06C2A7D50}"/>
              </a:ext>
            </a:extLst>
          </p:cNvPr>
          <p:cNvSpPr>
            <a:spLocks noGrp="1"/>
          </p:cNvSpPr>
          <p:nvPr>
            <p:ph idx="1"/>
          </p:nvPr>
        </p:nvSpPr>
        <p:spPr>
          <a:xfrm>
            <a:off x="838200" y="1500160"/>
            <a:ext cx="5416826" cy="4351338"/>
          </a:xfrm>
        </p:spPr>
        <p:txBody>
          <a:bodyPr/>
          <a:lstStyle/>
          <a:p>
            <a:r>
              <a:rPr lang="en-US" dirty="0"/>
              <a:t>Recall: SSL only talks about public/private keys.</a:t>
            </a:r>
          </a:p>
          <a:p>
            <a:r>
              <a:rPr lang="en-US" dirty="0"/>
              <a:t>Applications may have many other </a:t>
            </a:r>
            <a:r>
              <a:rPr lang="en-US" i="1" dirty="0"/>
              <a:t>secret</a:t>
            </a:r>
            <a:r>
              <a:rPr lang="en-US" dirty="0"/>
              <a:t> values (e.g. access tokens for other services)</a:t>
            </a:r>
          </a:p>
          <a:p>
            <a:r>
              <a:rPr lang="en-US" dirty="0"/>
              <a:t>Tools like </a:t>
            </a:r>
            <a:r>
              <a:rPr lang="en-US" i="1" dirty="0" err="1"/>
              <a:t>GitGuardian</a:t>
            </a:r>
            <a:r>
              <a:rPr lang="en-US" dirty="0"/>
              <a:t> automatically detect secrets in repositories</a:t>
            </a:r>
          </a:p>
        </p:txBody>
      </p:sp>
      <p:sp>
        <p:nvSpPr>
          <p:cNvPr id="4" name="Slide Number Placeholder 3">
            <a:extLst>
              <a:ext uri="{FF2B5EF4-FFF2-40B4-BE49-F238E27FC236}">
                <a16:creationId xmlns:a16="http://schemas.microsoft.com/office/drawing/2014/main" id="{F56D9A2A-26EE-B44C-BCBE-697378D734C7}"/>
              </a:ext>
            </a:extLst>
          </p:cNvPr>
          <p:cNvSpPr>
            <a:spLocks noGrp="1"/>
          </p:cNvSpPr>
          <p:nvPr>
            <p:ph type="sldNum" sz="quarter" idx="12"/>
          </p:nvPr>
        </p:nvSpPr>
        <p:spPr/>
        <p:txBody>
          <a:bodyPr/>
          <a:lstStyle/>
          <a:p>
            <a:fld id="{20F37917-FD3A-4669-9018-DA04BCDD3D75}" type="slidenum">
              <a:rPr lang="en-US" smtClean="0"/>
              <a:t>40</a:t>
            </a:fld>
            <a:endParaRPr lang="en-US"/>
          </a:p>
        </p:txBody>
      </p:sp>
      <p:pic>
        <p:nvPicPr>
          <p:cNvPr id="5" name="Picture 4">
            <a:extLst>
              <a:ext uri="{FF2B5EF4-FFF2-40B4-BE49-F238E27FC236}">
                <a16:creationId xmlns:a16="http://schemas.microsoft.com/office/drawing/2014/main" id="{DD80FCE0-7476-157D-B2E2-16F3C5D21B29}"/>
              </a:ext>
            </a:extLst>
          </p:cNvPr>
          <p:cNvPicPr>
            <a:picLocks noChangeAspect="1"/>
          </p:cNvPicPr>
          <p:nvPr/>
        </p:nvPicPr>
        <p:blipFill>
          <a:blip r:embed="rId2"/>
          <a:stretch>
            <a:fillRect/>
          </a:stretch>
        </p:blipFill>
        <p:spPr>
          <a:xfrm>
            <a:off x="6546573" y="1760657"/>
            <a:ext cx="5416826" cy="3830344"/>
          </a:xfrm>
          <a:prstGeom prst="rect">
            <a:avLst/>
          </a:prstGeom>
        </p:spPr>
      </p:pic>
    </p:spTree>
    <p:extLst>
      <p:ext uri="{BB962C8B-B14F-4D97-AF65-F5344CB8AC3E}">
        <p14:creationId xmlns:p14="http://schemas.microsoft.com/office/powerpoint/2010/main" val="2921844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normAutofit/>
          </a:bodyPr>
          <a:lstStyle/>
          <a:p>
            <a:r>
              <a:rPr lang="en-US" sz="3600" dirty="0"/>
              <a:t>Mechanisms aren’t enough: Do developers keep secret keys secret?</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idx="1"/>
          </p:nvPr>
        </p:nvSpPr>
        <p:spPr/>
        <p:txBody>
          <a:bodyPr>
            <a:normAutofit lnSpcReduction="10000"/>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2108200" y="6257836"/>
            <a:ext cx="77089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solidFill>
                  <a:srgbClr val="333333"/>
                </a:solidFill>
                <a:latin typeface="Georgia" panose="02040502050405020303" pitchFamily="18" charset="0"/>
              </a:rPr>
              <a:t>“Why secret detection tools are not enough: It’s not just about false positives - An industrial case study”</a:t>
            </a:r>
          </a:p>
          <a:p>
            <a:r>
              <a:rPr lang="en-US" sz="900" dirty="0">
                <a:solidFill>
                  <a:srgbClr val="333333"/>
                </a:solidFill>
                <a:latin typeface="Georgia" panose="02040502050405020303" pitchFamily="18" charset="0"/>
              </a:rPr>
              <a:t>Md </a:t>
            </a:r>
            <a:r>
              <a:rPr lang="en-US" sz="900" dirty="0" err="1">
                <a:solidFill>
                  <a:srgbClr val="333333"/>
                </a:solidFill>
                <a:latin typeface="Georgia" panose="02040502050405020303" pitchFamily="18" charset="0"/>
              </a:rPr>
              <a:t>Rayhanur</a:t>
            </a:r>
            <a:r>
              <a:rPr lang="en-US" sz="900" dirty="0">
                <a:solidFill>
                  <a:srgbClr val="333333"/>
                </a:solidFill>
                <a:latin typeface="Georgia" panose="02040502050405020303" pitchFamily="18" charset="0"/>
              </a:rPr>
              <a:t> Rahman, </a:t>
            </a:r>
            <a:r>
              <a:rPr lang="en-US" sz="900" dirty="0" err="1">
                <a:solidFill>
                  <a:srgbClr val="333333"/>
                </a:solidFill>
                <a:latin typeface="Georgia" panose="02040502050405020303" pitchFamily="18" charset="0"/>
              </a:rPr>
              <a:t>Nasif</a:t>
            </a:r>
            <a:r>
              <a:rPr lang="en-US" sz="900" dirty="0">
                <a:solidFill>
                  <a:srgbClr val="333333"/>
                </a:solidFill>
                <a:latin typeface="Georgia" panose="02040502050405020303" pitchFamily="18" charset="0"/>
              </a:rPr>
              <a:t> Imtiaz, Margaret-Anne </a:t>
            </a:r>
            <a:r>
              <a:rPr lang="en-US" sz="900" dirty="0" err="1">
                <a:solidFill>
                  <a:srgbClr val="333333"/>
                </a:solidFill>
                <a:latin typeface="Georgia" panose="02040502050405020303" pitchFamily="18" charset="0"/>
              </a:rPr>
              <a:t>Storey</a:t>
            </a:r>
            <a:r>
              <a:rPr lang="en-US" sz="900" dirty="0">
                <a:solidFill>
                  <a:srgbClr val="333333"/>
                </a:solidFill>
                <a:latin typeface="Georgia" panose="02040502050405020303" pitchFamily="18" charset="0"/>
              </a:rPr>
              <a:t> &amp; Laurie Williams  </a:t>
            </a:r>
            <a:r>
              <a:rPr lang="en-US" sz="900" dirty="0">
                <a:solidFill>
                  <a:srgbClr val="333333"/>
                </a:solidFill>
                <a:latin typeface="Georgia" panose="02040502050405020303" pitchFamily="18" charset="0"/>
                <a:hlinkClick r:id="rId3"/>
              </a:rPr>
              <a:t>https://link.springer.com/article/10.1007/s10664-021-10109-y</a:t>
            </a:r>
            <a:r>
              <a:rPr lang="en-US" sz="900" dirty="0">
                <a:solidFill>
                  <a:srgbClr val="333333"/>
                </a:solidFill>
                <a:latin typeface="Georgia" panose="02040502050405020303" pitchFamily="18" charset="0"/>
              </a:rPr>
              <a:t> </a:t>
            </a:r>
            <a:endParaRPr lang="en-US" sz="900" dirty="0"/>
          </a:p>
        </p:txBody>
      </p:sp>
      <p:sp>
        <p:nvSpPr>
          <p:cNvPr id="5" name="TextBox 4">
            <a:extLst>
              <a:ext uri="{FF2B5EF4-FFF2-40B4-BE49-F238E27FC236}">
                <a16:creationId xmlns:a16="http://schemas.microsoft.com/office/drawing/2014/main" id="{1E08015D-93BC-D0B6-A73A-D67F74461F2F}"/>
              </a:ext>
            </a:extLst>
          </p:cNvPr>
          <p:cNvSpPr txBox="1"/>
          <p:nvPr/>
        </p:nvSpPr>
        <p:spPr>
          <a:xfrm>
            <a:off x="8070803" y="3082815"/>
            <a:ext cx="3793787" cy="143629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Is it a management problem or a tool problem?</a:t>
            </a:r>
          </a:p>
        </p:txBody>
      </p:sp>
    </p:spTree>
    <p:extLst>
      <p:ext uri="{BB962C8B-B14F-4D97-AF65-F5344CB8AC3E}">
        <p14:creationId xmlns:p14="http://schemas.microsoft.com/office/powerpoint/2010/main" val="12605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4108-FF6F-613C-8466-6D6395C9E6D2}"/>
              </a:ext>
            </a:extLst>
          </p:cNvPr>
          <p:cNvSpPr>
            <a:spLocks noGrp="1"/>
          </p:cNvSpPr>
          <p:nvPr>
            <p:ph type="title"/>
          </p:nvPr>
        </p:nvSpPr>
        <p:spPr/>
        <p:txBody>
          <a:bodyPr/>
          <a:lstStyle/>
          <a:p>
            <a:r>
              <a:rPr lang="en-US" dirty="0"/>
              <a:t>Elements of a security culture</a:t>
            </a:r>
          </a:p>
        </p:txBody>
      </p:sp>
      <p:sp>
        <p:nvSpPr>
          <p:cNvPr id="3" name="Content Placeholder 2">
            <a:extLst>
              <a:ext uri="{FF2B5EF4-FFF2-40B4-BE49-F238E27FC236}">
                <a16:creationId xmlns:a16="http://schemas.microsoft.com/office/drawing/2014/main" id="{A6A51E1A-428A-71C9-87F9-8032C2DC5EB0}"/>
              </a:ext>
            </a:extLst>
          </p:cNvPr>
          <p:cNvSpPr>
            <a:spLocks noGrp="1"/>
          </p:cNvSpPr>
          <p:nvPr>
            <p:ph idx="1"/>
          </p:nvPr>
        </p:nvSpPr>
        <p:spPr/>
        <p:txBody>
          <a:bodyPr/>
          <a:lstStyle/>
          <a:p>
            <a:r>
              <a:rPr lang="en-US" dirty="0"/>
              <a:t>Make security a regular part of the process.</a:t>
            </a:r>
          </a:p>
          <a:p>
            <a:pPr lvl="1"/>
            <a:r>
              <a:rPr lang="en-US" dirty="0"/>
              <a:t>Include security tools as part of the build/release process</a:t>
            </a:r>
          </a:p>
          <a:p>
            <a:pPr lvl="1"/>
            <a:r>
              <a:rPr lang="en-US" dirty="0"/>
              <a:t>Tools may have false positives and false negatives</a:t>
            </a:r>
          </a:p>
          <a:p>
            <a:pPr lvl="1"/>
            <a:r>
              <a:rPr lang="en-US" dirty="0"/>
              <a:t>Educate developers about when how to recognize positives that look false, but aren’t</a:t>
            </a:r>
          </a:p>
          <a:p>
            <a:pPr lvl="1"/>
            <a:r>
              <a:rPr lang="en-US" dirty="0"/>
              <a:t>Include security review as regular part of code review</a:t>
            </a:r>
          </a:p>
        </p:txBody>
      </p:sp>
      <p:sp>
        <p:nvSpPr>
          <p:cNvPr id="4" name="Slide Number Placeholder 3">
            <a:extLst>
              <a:ext uri="{FF2B5EF4-FFF2-40B4-BE49-F238E27FC236}">
                <a16:creationId xmlns:a16="http://schemas.microsoft.com/office/drawing/2014/main" id="{D59AECEC-4F13-E90B-FF91-7B7BDA015246}"/>
              </a:ext>
            </a:extLst>
          </p:cNvPr>
          <p:cNvSpPr>
            <a:spLocks noGrp="1"/>
          </p:cNvSpPr>
          <p:nvPr>
            <p:ph type="sldNum" sz="quarter" idx="12"/>
          </p:nvPr>
        </p:nvSpPr>
        <p:spPr/>
        <p:txBody>
          <a:bodyPr/>
          <a:lstStyle/>
          <a:p>
            <a:fld id="{20F37917-FD3A-4669-9018-DA04BCDD3D75}" type="slidenum">
              <a:rPr lang="en-US" smtClean="0"/>
              <a:t>42</a:t>
            </a:fld>
            <a:endParaRPr lang="en-US" dirty="0"/>
          </a:p>
        </p:txBody>
      </p:sp>
    </p:spTree>
    <p:extLst>
      <p:ext uri="{BB962C8B-B14F-4D97-AF65-F5344CB8AC3E}">
        <p14:creationId xmlns:p14="http://schemas.microsoft.com/office/powerpoint/2010/main" val="3390111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449DA-38E5-057A-67F8-94AD8D71E96A}"/>
            </a:ext>
          </a:extLst>
        </p:cNvPr>
        <p:cNvGrpSpPr/>
        <p:nvPr/>
      </p:nvGrpSpPr>
      <p:grpSpPr>
        <a:xfrm>
          <a:off x="0" y="0"/>
          <a:ext cx="0" cy="0"/>
          <a:chOff x="0" y="0"/>
          <a:chExt cx="0" cy="0"/>
        </a:xfrm>
      </p:grpSpPr>
      <p:sp>
        <p:nvSpPr>
          <p:cNvPr id="153" name="Increasing security might:…">
            <a:extLst>
              <a:ext uri="{FF2B5EF4-FFF2-40B4-BE49-F238E27FC236}">
                <a16:creationId xmlns:a16="http://schemas.microsoft.com/office/drawing/2014/main" id="{3CC22DAD-ABC4-F692-3C36-07F69DB9D5C2}"/>
              </a:ext>
            </a:extLst>
          </p:cNvPr>
          <p:cNvSpPr txBox="1">
            <a:spLocks noGrp="1"/>
          </p:cNvSpPr>
          <p:nvPr>
            <p:ph idx="1"/>
          </p:nvPr>
        </p:nvSpPr>
        <p:spPr>
          <a:prstGeom prst="rect">
            <a:avLst/>
          </a:prstGeom>
        </p:spPr>
        <p:txBody>
          <a:bodyPr>
            <a:normAutofit/>
          </a:bodyPr>
          <a:lstStyle/>
          <a:p>
            <a:pPr marL="0" indent="0">
              <a:buNone/>
            </a:pPr>
            <a:r>
              <a:rPr lang="en-US" sz="3200" dirty="0"/>
              <a:t>Wow! That’s a lot of High-level stuff</a:t>
            </a:r>
          </a:p>
          <a:p>
            <a:pPr marL="0" indent="0">
              <a:buNone/>
            </a:pPr>
            <a:endParaRPr lang="en-US" sz="3200" b="1" dirty="0"/>
          </a:p>
          <a:p>
            <a:pPr marL="0" indent="0">
              <a:buNone/>
            </a:pPr>
            <a:r>
              <a:rPr lang="en-US" sz="3200" b="1" dirty="0"/>
              <a:t>Let’s pause a minute …..</a:t>
            </a:r>
            <a:endParaRPr sz="3200" b="1" dirty="0"/>
          </a:p>
        </p:txBody>
      </p:sp>
      <p:sp>
        <p:nvSpPr>
          <p:cNvPr id="3" name="Title 2">
            <a:extLst>
              <a:ext uri="{FF2B5EF4-FFF2-40B4-BE49-F238E27FC236}">
                <a16:creationId xmlns:a16="http://schemas.microsoft.com/office/drawing/2014/main" id="{CBB19B64-D9CA-CC29-1D2E-75FF044F72A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082580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449DA-38E5-057A-67F8-94AD8D71E96A}"/>
            </a:ext>
          </a:extLst>
        </p:cNvPr>
        <p:cNvGrpSpPr/>
        <p:nvPr/>
      </p:nvGrpSpPr>
      <p:grpSpPr>
        <a:xfrm>
          <a:off x="0" y="0"/>
          <a:ext cx="0" cy="0"/>
          <a:chOff x="0" y="0"/>
          <a:chExt cx="0" cy="0"/>
        </a:xfrm>
      </p:grpSpPr>
      <p:sp>
        <p:nvSpPr>
          <p:cNvPr id="151" name="Costs &amp; Benefits">
            <a:extLst>
              <a:ext uri="{FF2B5EF4-FFF2-40B4-BE49-F238E27FC236}">
                <a16:creationId xmlns:a16="http://schemas.microsoft.com/office/drawing/2014/main" id="{176163E3-1FF5-F7C6-335B-00D13E2EB1AB}"/>
              </a:ext>
            </a:extLst>
          </p:cNvPr>
          <p:cNvSpPr txBox="1">
            <a:spLocks noGrp="1"/>
          </p:cNvSpPr>
          <p:nvPr>
            <p:ph type="title"/>
          </p:nvPr>
        </p:nvSpPr>
        <p:spPr>
          <a:prstGeom prst="rect">
            <a:avLst/>
          </a:prstGeom>
        </p:spPr>
        <p:txBody>
          <a:bodyPr/>
          <a:lstStyle/>
          <a:p>
            <a:r>
              <a:rPr lang="en-US" dirty="0"/>
              <a:t>Two Views of Security</a:t>
            </a:r>
            <a:endParaRPr dirty="0"/>
          </a:p>
        </p:txBody>
      </p:sp>
      <p:sp>
        <p:nvSpPr>
          <p:cNvPr id="153" name="Increasing security might:…">
            <a:extLst>
              <a:ext uri="{FF2B5EF4-FFF2-40B4-BE49-F238E27FC236}">
                <a16:creationId xmlns:a16="http://schemas.microsoft.com/office/drawing/2014/main" id="{3CC22DAD-ABC4-F692-3C36-07F69DB9D5C2}"/>
              </a:ext>
            </a:extLst>
          </p:cNvPr>
          <p:cNvSpPr txBox="1">
            <a:spLocks noGrp="1"/>
          </p:cNvSpPr>
          <p:nvPr>
            <p:ph idx="1"/>
          </p:nvPr>
        </p:nvSpPr>
        <p:spPr>
          <a:prstGeom prst="rect">
            <a:avLst/>
          </a:prstGeom>
        </p:spPr>
        <p:txBody>
          <a:bodyPr>
            <a:normAutofit/>
          </a:bodyPr>
          <a:lstStyle/>
          <a:p>
            <a:pPr marL="514350" indent="-514350">
              <a:buAutoNum type="arabicPeriod"/>
            </a:pPr>
            <a:r>
              <a:rPr lang="en-US" sz="3200" dirty="0"/>
              <a:t>Let’s call it Security from High Level first (call it Project-Level Security)</a:t>
            </a:r>
          </a:p>
          <a:p>
            <a:pPr marL="514350" indent="-514350">
              <a:buAutoNum type="arabicPeriod"/>
            </a:pPr>
            <a:r>
              <a:rPr lang="en-US" sz="3200" b="1" dirty="0"/>
              <a:t>Now, let’s look at Security from the App level.</a:t>
            </a:r>
            <a:endParaRPr sz="3200" b="1" dirty="0"/>
          </a:p>
        </p:txBody>
      </p:sp>
    </p:spTree>
    <p:extLst>
      <p:ext uri="{BB962C8B-B14F-4D97-AF65-F5344CB8AC3E}">
        <p14:creationId xmlns:p14="http://schemas.microsoft.com/office/powerpoint/2010/main" val="3367322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Threat Model {at App Level} </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200" y="1500160"/>
            <a:ext cx="10114935" cy="4351338"/>
          </a:xfrm>
        </p:spPr>
        <p:txBody>
          <a:bodyPr>
            <a:normAutofit/>
          </a:bodyPr>
          <a:lstStyle/>
          <a:p>
            <a:r>
              <a:rPr lang="en-US" dirty="0"/>
              <a:t>Concentrate on </a:t>
            </a:r>
            <a:r>
              <a:rPr lang="en-US" b="1" dirty="0"/>
              <a:t>technical risks </a:t>
            </a:r>
            <a:r>
              <a:rPr lang="en-US" dirty="0"/>
              <a:t>rather than broad threats.</a:t>
            </a:r>
          </a:p>
          <a:p>
            <a:pPr lvl="1"/>
            <a:r>
              <a:rPr lang="en-US" sz="2800" dirty="0"/>
              <a:t>Are there any missing controls?</a:t>
            </a:r>
          </a:p>
          <a:p>
            <a:pPr lvl="1"/>
            <a:r>
              <a:rPr lang="en-US" sz="2800" dirty="0"/>
              <a:t>Is there a data flow that can be abused?</a:t>
            </a:r>
          </a:p>
          <a:p>
            <a:r>
              <a:rPr lang="en-US" sz="3200" dirty="0"/>
              <a:t>Many technical threats combine to create broad threats.</a:t>
            </a:r>
          </a:p>
          <a:p>
            <a:pPr lvl="1"/>
            <a:r>
              <a:rPr lang="en-US" sz="2800" dirty="0">
                <a:latin typeface="Söhne"/>
              </a:rPr>
              <a:t>Focusing on vague nation-state attacks and zero-day exploits can overshadow essential application security details.</a:t>
            </a:r>
            <a:endParaRPr lang="en-US" sz="2800" dirty="0"/>
          </a:p>
        </p:txBody>
      </p:sp>
    </p:spTree>
    <p:extLst>
      <p:ext uri="{BB962C8B-B14F-4D97-AF65-F5344CB8AC3E}">
        <p14:creationId xmlns:p14="http://schemas.microsoft.com/office/powerpoint/2010/main" val="40765271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 {at App Level} </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9209050" cy="4351338"/>
          </a:xfrm>
        </p:spPr>
        <p:txBody>
          <a:bodyPr>
            <a:normAutofit/>
          </a:bodyPr>
          <a:lstStyle/>
          <a:p>
            <a:r>
              <a:rPr lang="en-US" dirty="0"/>
              <a:t>Collaborate with stakeholders to understand security needs</a:t>
            </a:r>
          </a:p>
          <a:p>
            <a:r>
              <a:rPr lang="en-US" dirty="0"/>
              <a:t>Frequent and small iterations</a:t>
            </a:r>
          </a:p>
          <a:p>
            <a:pPr lvl="1"/>
            <a:r>
              <a:rPr lang="en-US" sz="2800" dirty="0"/>
              <a:t>Start with the thinnest slice of the system. e.g.,</a:t>
            </a:r>
          </a:p>
          <a:p>
            <a:pPr lvl="2"/>
            <a:r>
              <a:rPr lang="en-US" sz="2800" dirty="0"/>
              <a:t>User registration flow</a:t>
            </a:r>
          </a:p>
          <a:p>
            <a:pPr lvl="2"/>
            <a:r>
              <a:rPr lang="en-US" sz="2800" dirty="0"/>
              <a:t>A microservice and it’s collaborating services</a:t>
            </a:r>
          </a:p>
          <a:p>
            <a:pPr lvl="2"/>
            <a:r>
              <a:rPr lang="en-US" sz="2800" dirty="0"/>
              <a:t>Current iteration</a:t>
            </a:r>
          </a:p>
          <a:p>
            <a:pPr lvl="1"/>
            <a:r>
              <a:rPr lang="en-US" sz="2800" dirty="0"/>
              <a:t>Repeat and refine them.</a:t>
            </a:r>
          </a:p>
          <a:p>
            <a:r>
              <a:rPr lang="en-US" dirty="0"/>
              <a:t>Defining a threat model upfront for the entire system is counter productive.</a:t>
            </a:r>
          </a:p>
        </p:txBody>
      </p:sp>
    </p:spTree>
    <p:extLst>
      <p:ext uri="{BB962C8B-B14F-4D97-AF65-F5344CB8AC3E}">
        <p14:creationId xmlns:p14="http://schemas.microsoft.com/office/powerpoint/2010/main" val="38705961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Basic Structure of Threat Modeling in Agile</a:t>
            </a:r>
          </a:p>
        </p:txBody>
      </p:sp>
      <p:sp>
        <p:nvSpPr>
          <p:cNvPr id="6" name="TextBox 5">
            <a:extLst>
              <a:ext uri="{FF2B5EF4-FFF2-40B4-BE49-F238E27FC236}">
                <a16:creationId xmlns:a16="http://schemas.microsoft.com/office/drawing/2014/main" id="{FDC5BF10-6B4F-245C-5C9A-0BE96563D2A7}"/>
              </a:ext>
            </a:extLst>
          </p:cNvPr>
          <p:cNvSpPr txBox="1"/>
          <p:nvPr/>
        </p:nvSpPr>
        <p:spPr>
          <a:xfrm>
            <a:off x="639655" y="1555070"/>
            <a:ext cx="10909643" cy="687406"/>
          </a:xfrm>
          <a:prstGeom prst="rect">
            <a:avLst/>
          </a:prstGeom>
        </p:spPr>
        <p:txBody>
          <a:bodyPr vert="horz" lIns="91440" tIns="45720" rIns="91440" bIns="45720" rtlCol="0" anchor="ctr">
            <a:normAutofit/>
          </a:bodyPr>
          <a:lstStyle/>
          <a:p>
            <a:pPr algn="ctr">
              <a:lnSpc>
                <a:spcPct val="90000"/>
              </a:lnSpc>
              <a:spcBef>
                <a:spcPts val="1000"/>
              </a:spcBef>
            </a:pPr>
            <a:r>
              <a:rPr lang="en-US" sz="2400" kern="1200" dirty="0">
                <a:solidFill>
                  <a:schemeClr val="tx1"/>
                </a:solidFill>
                <a:latin typeface="+mn-lt"/>
                <a:ea typeface="+mn-ea"/>
                <a:cs typeface="+mn-cs"/>
              </a:rPr>
              <a:t>An effective threat modeling session must deal with the three primary questions</a:t>
            </a:r>
          </a:p>
        </p:txBody>
      </p:sp>
      <p:graphicFrame>
        <p:nvGraphicFramePr>
          <p:cNvPr id="7" name="Table 6">
            <a:extLst>
              <a:ext uri="{FF2B5EF4-FFF2-40B4-BE49-F238E27FC236}">
                <a16:creationId xmlns:a16="http://schemas.microsoft.com/office/drawing/2014/main" id="{5E186A64-B002-4CFD-D4F6-E9CC1BDCD19C}"/>
              </a:ext>
            </a:extLst>
          </p:cNvPr>
          <p:cNvGraphicFramePr>
            <a:graphicFrameLocks noGrp="1"/>
          </p:cNvGraphicFramePr>
          <p:nvPr>
            <p:extLst>
              <p:ext uri="{D42A27DB-BD31-4B8C-83A1-F6EECF244321}">
                <p14:modId xmlns:p14="http://schemas.microsoft.com/office/powerpoint/2010/main" val="3772942698"/>
              </p:ext>
            </p:extLst>
          </p:nvPr>
        </p:nvGraphicFramePr>
        <p:xfrm>
          <a:off x="579119" y="2338630"/>
          <a:ext cx="11030714" cy="3908172"/>
        </p:xfrm>
        <a:graphic>
          <a:graphicData uri="http://schemas.openxmlformats.org/drawingml/2006/table">
            <a:tbl>
              <a:tblPr firstRow="1" bandRow="1">
                <a:tableStyleId>{3B4B98B0-60AC-42C2-AFA5-B58CD77FA1E5}</a:tableStyleId>
              </a:tblPr>
              <a:tblGrid>
                <a:gridCol w="3165088">
                  <a:extLst>
                    <a:ext uri="{9D8B030D-6E8A-4147-A177-3AD203B41FA5}">
                      <a16:colId xmlns:a16="http://schemas.microsoft.com/office/drawing/2014/main" val="3165281161"/>
                    </a:ext>
                  </a:extLst>
                </a:gridCol>
                <a:gridCol w="4304371">
                  <a:extLst>
                    <a:ext uri="{9D8B030D-6E8A-4147-A177-3AD203B41FA5}">
                      <a16:colId xmlns:a16="http://schemas.microsoft.com/office/drawing/2014/main" val="2820610044"/>
                    </a:ext>
                  </a:extLst>
                </a:gridCol>
                <a:gridCol w="3561255">
                  <a:extLst>
                    <a:ext uri="{9D8B030D-6E8A-4147-A177-3AD203B41FA5}">
                      <a16:colId xmlns:a16="http://schemas.microsoft.com/office/drawing/2014/main" val="2666335047"/>
                    </a:ext>
                  </a:extLst>
                </a:gridCol>
              </a:tblGrid>
              <a:tr h="658748">
                <a:tc>
                  <a:txBody>
                    <a:bodyPr/>
                    <a:lstStyle/>
                    <a:p>
                      <a:r>
                        <a:rPr lang="en-US" sz="2900" dirty="0"/>
                        <a:t>Activity</a:t>
                      </a:r>
                    </a:p>
                  </a:txBody>
                  <a:tcPr marL="149715" marR="149715" marT="74858" marB="74858"/>
                </a:tc>
                <a:tc>
                  <a:txBody>
                    <a:bodyPr/>
                    <a:lstStyle/>
                    <a:p>
                      <a:r>
                        <a:rPr lang="en-US" sz="2900" dirty="0"/>
                        <a:t>Question</a:t>
                      </a:r>
                    </a:p>
                  </a:txBody>
                  <a:tcPr marL="149715" marR="149715" marT="74858" marB="74858"/>
                </a:tc>
                <a:tc>
                  <a:txBody>
                    <a:bodyPr/>
                    <a:lstStyle/>
                    <a:p>
                      <a:r>
                        <a:rPr lang="en-US" sz="2900"/>
                        <a:t>Outcome</a:t>
                      </a:r>
                    </a:p>
                  </a:txBody>
                  <a:tcPr marL="149715" marR="149715" marT="74858" marB="74858"/>
                </a:tc>
                <a:extLst>
                  <a:ext uri="{0D108BD9-81ED-4DB2-BD59-A6C34878D82A}">
                    <a16:rowId xmlns:a16="http://schemas.microsoft.com/office/drawing/2014/main" val="573248288"/>
                  </a:ext>
                </a:extLst>
              </a:tr>
              <a:tr h="658748">
                <a:tc>
                  <a:txBody>
                    <a:bodyPr/>
                    <a:lstStyle/>
                    <a:p>
                      <a:r>
                        <a:rPr lang="en-US" sz="2900" dirty="0"/>
                        <a:t>Explain and explore</a:t>
                      </a:r>
                    </a:p>
                  </a:txBody>
                  <a:tcPr marL="149715" marR="149715" marT="74858" marB="74858"/>
                </a:tc>
                <a:tc>
                  <a:txBody>
                    <a:bodyPr/>
                    <a:lstStyle/>
                    <a:p>
                      <a:r>
                        <a:rPr lang="en-US" sz="2900" dirty="0"/>
                        <a:t>What are you building?</a:t>
                      </a:r>
                    </a:p>
                  </a:txBody>
                  <a:tcPr marL="149715" marR="149715" marT="74858" marB="74858"/>
                </a:tc>
                <a:tc>
                  <a:txBody>
                    <a:bodyPr/>
                    <a:lstStyle/>
                    <a:p>
                      <a:r>
                        <a:rPr lang="en-US" sz="2900" dirty="0"/>
                        <a:t>A technical diagram</a:t>
                      </a:r>
                    </a:p>
                  </a:txBody>
                  <a:tcPr marL="149715" marR="149715" marT="74858" marB="74858"/>
                </a:tc>
                <a:extLst>
                  <a:ext uri="{0D108BD9-81ED-4DB2-BD59-A6C34878D82A}">
                    <a16:rowId xmlns:a16="http://schemas.microsoft.com/office/drawing/2014/main" val="174147978"/>
                  </a:ext>
                </a:extLst>
              </a:tr>
              <a:tr h="1107894">
                <a:tc>
                  <a:txBody>
                    <a:bodyPr/>
                    <a:lstStyle/>
                    <a:p>
                      <a:r>
                        <a:rPr lang="en-US" sz="2900"/>
                        <a:t>Brainstorm threats</a:t>
                      </a:r>
                    </a:p>
                  </a:txBody>
                  <a:tcPr marL="149715" marR="149715" marT="74858" marB="74858"/>
                </a:tc>
                <a:tc>
                  <a:txBody>
                    <a:bodyPr/>
                    <a:lstStyle/>
                    <a:p>
                      <a:r>
                        <a:rPr lang="en-US" sz="2900" dirty="0"/>
                        <a:t>What can go wrong?</a:t>
                      </a:r>
                    </a:p>
                  </a:txBody>
                  <a:tcPr marL="149715" marR="149715" marT="74858" marB="74858"/>
                </a:tc>
                <a:tc>
                  <a:txBody>
                    <a:bodyPr/>
                    <a:lstStyle/>
                    <a:p>
                      <a:r>
                        <a:rPr lang="en-US" sz="2900"/>
                        <a:t>A list of technical threats</a:t>
                      </a:r>
                    </a:p>
                  </a:txBody>
                  <a:tcPr marL="149715" marR="149715" marT="74858" marB="74858"/>
                </a:tc>
                <a:extLst>
                  <a:ext uri="{0D108BD9-81ED-4DB2-BD59-A6C34878D82A}">
                    <a16:rowId xmlns:a16="http://schemas.microsoft.com/office/drawing/2014/main" val="2811408678"/>
                  </a:ext>
                </a:extLst>
              </a:tr>
              <a:tr h="1107894">
                <a:tc>
                  <a:txBody>
                    <a:bodyPr/>
                    <a:lstStyle/>
                    <a:p>
                      <a:r>
                        <a:rPr lang="en-US" sz="2900"/>
                        <a:t>Prioritize and fix</a:t>
                      </a:r>
                    </a:p>
                  </a:txBody>
                  <a:tcPr marL="149715" marR="149715" marT="74858" marB="74858"/>
                </a:tc>
                <a:tc>
                  <a:txBody>
                    <a:bodyPr/>
                    <a:lstStyle/>
                    <a:p>
                      <a:r>
                        <a:rPr lang="en-US" sz="2900" dirty="0"/>
                        <a:t>What are you going to do?</a:t>
                      </a:r>
                    </a:p>
                  </a:txBody>
                  <a:tcPr marL="149715" marR="149715" marT="74858" marB="74858"/>
                </a:tc>
                <a:tc>
                  <a:txBody>
                    <a:bodyPr/>
                    <a:lstStyle/>
                    <a:p>
                      <a:r>
                        <a:rPr lang="en-US" sz="2900" dirty="0"/>
                        <a:t>Add prioritized fixes to backlog (</a:t>
                      </a:r>
                      <a:r>
                        <a:rPr lang="en-US" sz="2900" dirty="0" err="1"/>
                        <a:t>todo</a:t>
                      </a:r>
                      <a:r>
                        <a:rPr lang="en-US" sz="2900" dirty="0"/>
                        <a:t> list)</a:t>
                      </a:r>
                    </a:p>
                  </a:txBody>
                  <a:tcPr marL="149715" marR="149715" marT="74858" marB="74858"/>
                </a:tc>
                <a:extLst>
                  <a:ext uri="{0D108BD9-81ED-4DB2-BD59-A6C34878D82A}">
                    <a16:rowId xmlns:a16="http://schemas.microsoft.com/office/drawing/2014/main" val="2178357648"/>
                  </a:ext>
                </a:extLst>
              </a:tr>
            </a:tbl>
          </a:graphicData>
        </a:graphic>
      </p:graphicFrame>
    </p:spTree>
    <p:extLst>
      <p:ext uri="{BB962C8B-B14F-4D97-AF65-F5344CB8AC3E}">
        <p14:creationId xmlns:p14="http://schemas.microsoft.com/office/powerpoint/2010/main" val="7682114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STRIDE Framework can help identify Common Threats</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8473068" cy="4351338"/>
          </a:xfrm>
        </p:spPr>
        <p:txBody>
          <a:bodyPr>
            <a:normAutofit/>
          </a:bodyPr>
          <a:lstStyle/>
          <a:p>
            <a:r>
              <a:rPr lang="en-US" sz="3200" dirty="0"/>
              <a:t>The </a:t>
            </a:r>
            <a:r>
              <a:rPr lang="en-US" sz="3200" b="1" dirty="0"/>
              <a:t>STRIDE</a:t>
            </a:r>
            <a:r>
              <a:rPr lang="en-US" sz="3200" dirty="0"/>
              <a:t> framework is useful to reason about potential threats.</a:t>
            </a:r>
          </a:p>
          <a:p>
            <a:pPr lvl="1"/>
            <a:r>
              <a:rPr lang="en-US" sz="2800" b="1" dirty="0"/>
              <a:t>S</a:t>
            </a:r>
            <a:r>
              <a:rPr lang="en-US" sz="2800" dirty="0"/>
              <a:t>poofing </a:t>
            </a:r>
          </a:p>
          <a:p>
            <a:pPr lvl="1"/>
            <a:r>
              <a:rPr lang="en-US" sz="2800" b="1" dirty="0"/>
              <a:t>T</a:t>
            </a:r>
            <a:r>
              <a:rPr lang="en-US" sz="2800" dirty="0"/>
              <a:t>ampering</a:t>
            </a:r>
          </a:p>
          <a:p>
            <a:pPr lvl="1"/>
            <a:r>
              <a:rPr lang="en-US" sz="2800" b="1" dirty="0"/>
              <a:t>R</a:t>
            </a:r>
            <a:r>
              <a:rPr lang="en-US" sz="2800" dirty="0"/>
              <a:t>epudiation</a:t>
            </a:r>
          </a:p>
          <a:p>
            <a:pPr lvl="1"/>
            <a:r>
              <a:rPr lang="en-US" sz="2800" b="1" dirty="0"/>
              <a:t>I</a:t>
            </a:r>
            <a:r>
              <a:rPr lang="en-US" sz="2800" dirty="0"/>
              <a:t>nformation Disclosure</a:t>
            </a:r>
          </a:p>
          <a:p>
            <a:pPr lvl="1"/>
            <a:r>
              <a:rPr lang="en-US" sz="2800" b="1" dirty="0"/>
              <a:t>D</a:t>
            </a:r>
            <a:r>
              <a:rPr lang="en-US" sz="2800" dirty="0"/>
              <a:t>enial of Service</a:t>
            </a:r>
          </a:p>
          <a:p>
            <a:pPr lvl="1"/>
            <a:r>
              <a:rPr lang="en-US" sz="2800" b="1" dirty="0"/>
              <a:t>E</a:t>
            </a:r>
            <a:r>
              <a:rPr lang="en-US" sz="2800" dirty="0"/>
              <a:t>levation of Privilege</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48</a:t>
            </a:fld>
            <a:endParaRPr lang="en-US" dirty="0"/>
          </a:p>
        </p:txBody>
      </p:sp>
      <p:sp>
        <p:nvSpPr>
          <p:cNvPr id="5" name="TextBox 4">
            <a:extLst>
              <a:ext uri="{FF2B5EF4-FFF2-40B4-BE49-F238E27FC236}">
                <a16:creationId xmlns:a16="http://schemas.microsoft.com/office/drawing/2014/main" id="{A00FFE66-51D8-BC35-75DF-9F823AAE355A}"/>
              </a:ext>
            </a:extLst>
          </p:cNvPr>
          <p:cNvSpPr txBox="1"/>
          <p:nvPr/>
        </p:nvSpPr>
        <p:spPr>
          <a:xfrm>
            <a:off x="6576539" y="4041821"/>
            <a:ext cx="4017120" cy="143629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You will learn more about this in the activity posted on the module page!</a:t>
            </a:r>
          </a:p>
        </p:txBody>
      </p:sp>
    </p:spTree>
    <p:extLst>
      <p:ext uri="{BB962C8B-B14F-4D97-AF65-F5344CB8AC3E}">
        <p14:creationId xmlns:p14="http://schemas.microsoft.com/office/powerpoint/2010/main" val="254246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Let’s Walk through an Example</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1741449" y="2249919"/>
            <a:ext cx="9454376" cy="1084296"/>
          </a:xfrm>
        </p:spPr>
        <p:txBody>
          <a:bodyPr/>
          <a:lstStyle/>
          <a:p>
            <a:pPr marL="0" indent="0">
              <a:buNone/>
            </a:pPr>
            <a:r>
              <a:rPr lang="en-US" dirty="0">
                <a:latin typeface="Bradley Hand ITC" panose="020F0502020204030204" pitchFamily="34" charset="0"/>
                <a:ea typeface="Annai MN" pitchFamily="2" charset="77"/>
                <a:cs typeface="Bradley Hand ITC" panose="020F0502020204030204" pitchFamily="34" charset="0"/>
              </a:rPr>
              <a:t>“As a customer, I need a page where I can see my customer details so I can confirm they are correct”</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49</a:t>
            </a:fld>
            <a:endParaRPr lang="en-US" dirty="0"/>
          </a:p>
        </p:txBody>
      </p:sp>
      <p:sp>
        <p:nvSpPr>
          <p:cNvPr id="8" name="Content Placeholder 2">
            <a:extLst>
              <a:ext uri="{FF2B5EF4-FFF2-40B4-BE49-F238E27FC236}">
                <a16:creationId xmlns:a16="http://schemas.microsoft.com/office/drawing/2014/main" id="{AB644CF2-53D5-F6EA-5011-550C4CD10134}"/>
              </a:ext>
            </a:extLst>
          </p:cNvPr>
          <p:cNvSpPr txBox="1">
            <a:spLocks/>
          </p:cNvSpPr>
          <p:nvPr/>
        </p:nvSpPr>
        <p:spPr>
          <a:xfrm>
            <a:off x="838199" y="1500160"/>
            <a:ext cx="62874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Imagine working on this user story</a:t>
            </a:r>
            <a:endParaRPr lang="en-US" sz="2800" dirty="0"/>
          </a:p>
        </p:txBody>
      </p:sp>
      <p:sp>
        <p:nvSpPr>
          <p:cNvPr id="11" name="Content Placeholder 2">
            <a:extLst>
              <a:ext uri="{FF2B5EF4-FFF2-40B4-BE49-F238E27FC236}">
                <a16:creationId xmlns:a16="http://schemas.microsoft.com/office/drawing/2014/main" id="{AABC2FD6-7E44-2D76-7686-D60AB02A8FD8}"/>
              </a:ext>
            </a:extLst>
          </p:cNvPr>
          <p:cNvSpPr txBox="1">
            <a:spLocks/>
          </p:cNvSpPr>
          <p:nvPr/>
        </p:nvSpPr>
        <p:spPr>
          <a:xfrm>
            <a:off x="838199" y="3646448"/>
            <a:ext cx="6439829" cy="23574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Let’s work through our questions:</a:t>
            </a:r>
          </a:p>
          <a:p>
            <a:pPr lvl="1"/>
            <a:r>
              <a:rPr lang="en-US" dirty="0"/>
              <a:t>What are you building?</a:t>
            </a:r>
          </a:p>
          <a:p>
            <a:pPr lvl="1"/>
            <a:r>
              <a:rPr lang="en-US" dirty="0"/>
              <a:t>What can go wrong?</a:t>
            </a:r>
          </a:p>
          <a:p>
            <a:pPr lvl="1"/>
            <a:r>
              <a:rPr lang="en-US" dirty="0"/>
              <a:t>What are you going to do?</a:t>
            </a:r>
          </a:p>
        </p:txBody>
      </p:sp>
    </p:spTree>
    <p:extLst>
      <p:ext uri="{BB962C8B-B14F-4D97-AF65-F5344CB8AC3E}">
        <p14:creationId xmlns:p14="http://schemas.microsoft.com/office/powerpoint/2010/main" val="362832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(3)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Exploit: a technique or method for exploiting a vulnerability</a:t>
            </a:r>
          </a:p>
          <a:p>
            <a:r>
              <a:rPr lang="en-US" dirty="0"/>
              <a:t>Attack: realization of a threat</a:t>
            </a:r>
          </a:p>
          <a:p>
            <a:r>
              <a:rPr lang="en-US" dirty="0"/>
              <a:t>Mitigation: a technique for making an attack less likely, more expensive, or less valuable to an attacker.</a:t>
            </a:r>
          </a:p>
          <a:p>
            <a:r>
              <a:rPr lang="en-US" dirty="0"/>
              <a:t>Security architecture: a set of mechanisms and policies that we build into our system to mitigate risks from threats</a:t>
            </a:r>
          </a:p>
          <a:p>
            <a:endParaRPr lang="en-US" dirty="0"/>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6497748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we building?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Use a sketch to represent</a:t>
            </a:r>
          </a:p>
          <a:p>
            <a:pPr lvl="1"/>
            <a:r>
              <a:rPr lang="en-US" sz="2800" dirty="0"/>
              <a:t>relevant components</a:t>
            </a:r>
          </a:p>
          <a:p>
            <a:pPr lvl="1"/>
            <a:r>
              <a:rPr lang="en-US" sz="2800" dirty="0"/>
              <a:t>users that interact with a component</a:t>
            </a:r>
          </a:p>
          <a:p>
            <a:pPr lvl="1"/>
            <a:r>
              <a:rPr lang="en-US" sz="2800" dirty="0"/>
              <a:t>collaborative components</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50</a:t>
            </a:fld>
            <a:endParaRPr lang="en-US" dirty="0"/>
          </a:p>
        </p:txBody>
      </p:sp>
      <p:pic>
        <p:nvPicPr>
          <p:cNvPr id="5" name="Picture 2" descr="Several rectangular boxes with text&#10;&#10;Description automatically generated with medium confidence">
            <a:extLst>
              <a:ext uri="{FF2B5EF4-FFF2-40B4-BE49-F238E27FC236}">
                <a16:creationId xmlns:a16="http://schemas.microsoft.com/office/drawing/2014/main" id="{B253FB25-2400-77D9-BE11-F7EFEC3228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66704" y="1811012"/>
            <a:ext cx="5487095" cy="2867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1101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we building?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Explicitly model data flows in the sketch.</a:t>
            </a:r>
          </a:p>
          <a:p>
            <a:r>
              <a:rPr lang="en-US" dirty="0"/>
              <a:t>Data flows help show where requests originate (source).</a:t>
            </a:r>
          </a:p>
          <a:p>
            <a:r>
              <a:rPr lang="en-US" dirty="0"/>
              <a:t>Label networks and show boundaries between them.</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51</a:t>
            </a:fld>
            <a:endParaRPr lang="en-US" dirty="0"/>
          </a:p>
        </p:txBody>
      </p:sp>
      <p:pic>
        <p:nvPicPr>
          <p:cNvPr id="6" name="Picture 2">
            <a:extLst>
              <a:ext uri="{FF2B5EF4-FFF2-40B4-BE49-F238E27FC236}">
                <a16:creationId xmlns:a16="http://schemas.microsoft.com/office/drawing/2014/main" id="{C849D4F3-AB4A-55EA-5F85-717D7F228D7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02475" y="1792258"/>
            <a:ext cx="5500412" cy="2901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7577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we building?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Identify and show assets e.g., personally identifiable information (PII), your application has access to.</a:t>
            </a:r>
            <a:endParaRPr lang="en-US" sz="2000" dirty="0"/>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52</a:t>
            </a:fld>
            <a:endParaRPr lang="en-US" dirty="0"/>
          </a:p>
        </p:txBody>
      </p:sp>
      <p:pic>
        <p:nvPicPr>
          <p:cNvPr id="5" name="Picture 2">
            <a:extLst>
              <a:ext uri="{FF2B5EF4-FFF2-40B4-BE49-F238E27FC236}">
                <a16:creationId xmlns:a16="http://schemas.microsoft.com/office/drawing/2014/main" id="{DADAD5AF-AA53-178E-0B29-44673212B64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00" y="1959469"/>
            <a:ext cx="5256677" cy="2772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177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can go wrong?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Using the STRIDE model, we should identify possible threats that can happen on each flow.</a:t>
            </a:r>
          </a:p>
          <a:p>
            <a:pPr lvl="1"/>
            <a:r>
              <a:rPr lang="en-US" sz="2800" dirty="0"/>
              <a:t>Customer -&gt; UI</a:t>
            </a:r>
          </a:p>
          <a:p>
            <a:pPr lvl="1"/>
            <a:r>
              <a:rPr lang="en-US" sz="2800" dirty="0"/>
              <a:t>Customer -&gt; Identity Service</a:t>
            </a:r>
          </a:p>
          <a:p>
            <a:pPr lvl="1"/>
            <a:r>
              <a:rPr lang="en-US" sz="2800" dirty="0"/>
              <a:t>UI -&gt; BFF</a:t>
            </a:r>
          </a:p>
          <a:p>
            <a:pPr lvl="1"/>
            <a:r>
              <a:rPr lang="en-US" sz="2800" dirty="0"/>
              <a:t>BFF -&gt; Customer Service </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53</a:t>
            </a:fld>
            <a:endParaRPr lang="en-US" dirty="0"/>
          </a:p>
        </p:txBody>
      </p:sp>
      <p:pic>
        <p:nvPicPr>
          <p:cNvPr id="6" name="Picture 2" descr="A diagram of customer service&#10;&#10;Description automatically generated">
            <a:extLst>
              <a:ext uri="{FF2B5EF4-FFF2-40B4-BE49-F238E27FC236}">
                <a16:creationId xmlns:a16="http://schemas.microsoft.com/office/drawing/2014/main" id="{1AF78842-9020-3FCC-671D-374BDBB5E3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05670" y="1795053"/>
            <a:ext cx="6195060" cy="3267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6042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can go wrong?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Using the STRIDE model, we should identify possible threats that can happen on each flow.</a:t>
            </a:r>
          </a:p>
          <a:p>
            <a:pPr lvl="1"/>
            <a:r>
              <a:rPr lang="en-US" dirty="0">
                <a:solidFill>
                  <a:srgbClr val="C00000"/>
                </a:solidFill>
              </a:rPr>
              <a:t>Customer -&gt; UI</a:t>
            </a:r>
          </a:p>
          <a:p>
            <a:pPr lvl="1"/>
            <a:r>
              <a:rPr lang="en-US" dirty="0">
                <a:solidFill>
                  <a:srgbClr val="0070C0"/>
                </a:solidFill>
              </a:rPr>
              <a:t>Customer -&gt; Identity Service</a:t>
            </a:r>
          </a:p>
          <a:p>
            <a:pPr lvl="1"/>
            <a:r>
              <a:rPr lang="en-US" dirty="0">
                <a:solidFill>
                  <a:schemeClr val="accent6">
                    <a:lumMod val="75000"/>
                  </a:schemeClr>
                </a:solidFill>
              </a:rPr>
              <a:t>UI -&gt; BFF</a:t>
            </a:r>
          </a:p>
          <a:p>
            <a:pPr lvl="1"/>
            <a:r>
              <a:rPr lang="en-US" dirty="0">
                <a:solidFill>
                  <a:srgbClr val="7030A0"/>
                </a:solidFill>
              </a:rPr>
              <a:t>BFF -&gt; Customer Service </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54</a:t>
            </a:fld>
            <a:endParaRPr lang="en-US" dirty="0"/>
          </a:p>
        </p:txBody>
      </p:sp>
      <p:pic>
        <p:nvPicPr>
          <p:cNvPr id="5" name="Picture 2">
            <a:extLst>
              <a:ext uri="{FF2B5EF4-FFF2-40B4-BE49-F238E27FC236}">
                <a16:creationId xmlns:a16="http://schemas.microsoft.com/office/drawing/2014/main" id="{63B124B3-8924-11B1-430E-1B0CA5331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254" y="1812851"/>
            <a:ext cx="6412692" cy="33766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B287D73-3DD1-1949-A242-9A0F4E094AF7}"/>
              </a:ext>
            </a:extLst>
          </p:cNvPr>
          <p:cNvSpPr txBox="1"/>
          <p:nvPr/>
        </p:nvSpPr>
        <p:spPr>
          <a:xfrm>
            <a:off x="5732052" y="2710146"/>
            <a:ext cx="1544012" cy="461665"/>
          </a:xfrm>
          <a:prstGeom prst="rect">
            <a:avLst/>
          </a:prstGeom>
          <a:noFill/>
        </p:spPr>
        <p:txBody>
          <a:bodyPr wrap="none" rtlCol="0">
            <a:spAutoFit/>
          </a:bodyPr>
          <a:lstStyle/>
          <a:p>
            <a:r>
              <a:rPr lang="en-US" sz="1200" b="1" dirty="0">
                <a:solidFill>
                  <a:srgbClr val="C00000"/>
                </a:solidFill>
                <a:latin typeface="Consolas" panose="020B0609020204030204" pitchFamily="49" charset="0"/>
                <a:cs typeface="Consolas" panose="020B0609020204030204" pitchFamily="49" charset="0"/>
              </a:rPr>
              <a:t>Spoofing </a:t>
            </a:r>
            <a:r>
              <a:rPr lang="en-US" sz="1200" dirty="0">
                <a:solidFill>
                  <a:srgbClr val="C00000"/>
                </a:solidFill>
                <a:latin typeface="Consolas" panose="020B0609020204030204" pitchFamily="49" charset="0"/>
                <a:cs typeface="Consolas" panose="020B0609020204030204" pitchFamily="49" charset="0"/>
              </a:rPr>
              <a:t>due to </a:t>
            </a:r>
            <a:br>
              <a:rPr lang="en-US" sz="1200" dirty="0">
                <a:solidFill>
                  <a:srgbClr val="C00000"/>
                </a:solidFill>
                <a:latin typeface="Consolas" panose="020B0609020204030204" pitchFamily="49" charset="0"/>
                <a:cs typeface="Consolas" panose="020B0609020204030204" pitchFamily="49" charset="0"/>
              </a:rPr>
            </a:br>
            <a:r>
              <a:rPr lang="en-US" sz="1200" dirty="0">
                <a:solidFill>
                  <a:srgbClr val="C00000"/>
                </a:solidFill>
                <a:latin typeface="Consolas" panose="020B0609020204030204" pitchFamily="49" charset="0"/>
                <a:cs typeface="Consolas" panose="020B0609020204030204" pitchFamily="49" charset="0"/>
              </a:rPr>
              <a:t>XSS attack</a:t>
            </a:r>
          </a:p>
        </p:txBody>
      </p:sp>
      <p:sp>
        <p:nvSpPr>
          <p:cNvPr id="8" name="TextBox 7">
            <a:extLst>
              <a:ext uri="{FF2B5EF4-FFF2-40B4-BE49-F238E27FC236}">
                <a16:creationId xmlns:a16="http://schemas.microsoft.com/office/drawing/2014/main" id="{1BF7E704-B53E-2FBE-986E-98A70C42EE0D}"/>
              </a:ext>
            </a:extLst>
          </p:cNvPr>
          <p:cNvSpPr txBox="1"/>
          <p:nvPr/>
        </p:nvSpPr>
        <p:spPr>
          <a:xfrm>
            <a:off x="7528551" y="1965375"/>
            <a:ext cx="1182757" cy="1015663"/>
          </a:xfrm>
          <a:prstGeom prst="rect">
            <a:avLst/>
          </a:prstGeom>
          <a:noFill/>
        </p:spPr>
        <p:txBody>
          <a:bodyPr wrap="square" rtlCol="0">
            <a:spAutoFit/>
          </a:bodyPr>
          <a:lstStyle/>
          <a:p>
            <a:r>
              <a:rPr lang="en-US" sz="1200" b="1" dirty="0">
                <a:solidFill>
                  <a:srgbClr val="0070C0"/>
                </a:solidFill>
                <a:latin typeface="Consolas" panose="020B0609020204030204" pitchFamily="49" charset="0"/>
                <a:cs typeface="Consolas" panose="020B0609020204030204" pitchFamily="49" charset="0"/>
              </a:rPr>
              <a:t>Spoofing </a:t>
            </a:r>
            <a:r>
              <a:rPr lang="en-US" sz="1200" dirty="0">
                <a:solidFill>
                  <a:srgbClr val="0070C0"/>
                </a:solidFill>
                <a:latin typeface="Consolas" panose="020B0609020204030204" pitchFamily="49" charset="0"/>
                <a:cs typeface="Consolas" panose="020B0609020204030204" pitchFamily="49" charset="0"/>
              </a:rPr>
              <a:t>due to No 2-factor authentication</a:t>
            </a:r>
          </a:p>
        </p:txBody>
      </p:sp>
      <p:sp>
        <p:nvSpPr>
          <p:cNvPr id="9" name="TextBox 8">
            <a:extLst>
              <a:ext uri="{FF2B5EF4-FFF2-40B4-BE49-F238E27FC236}">
                <a16:creationId xmlns:a16="http://schemas.microsoft.com/office/drawing/2014/main" id="{BA2EA816-66D6-0FB1-E241-24C33140293D}"/>
              </a:ext>
            </a:extLst>
          </p:cNvPr>
          <p:cNvSpPr txBox="1"/>
          <p:nvPr/>
        </p:nvSpPr>
        <p:spPr>
          <a:xfrm>
            <a:off x="6789162" y="3876962"/>
            <a:ext cx="1922146" cy="2862322"/>
          </a:xfrm>
          <a:prstGeom prst="rect">
            <a:avLst/>
          </a:prstGeom>
          <a:noFill/>
        </p:spPr>
        <p:txBody>
          <a:bodyPr wrap="square" rtlCol="0">
            <a:spAutoFit/>
          </a:bodyPr>
          <a:lstStyle/>
          <a:p>
            <a:pPr marL="171450" indent="-171450">
              <a:buFont typeface="Arial" panose="020B0604020202020204" pitchFamily="34" charset="0"/>
              <a:buChar char="•"/>
            </a:pPr>
            <a:r>
              <a:rPr lang="en-US" sz="1200" b="1" dirty="0">
                <a:solidFill>
                  <a:schemeClr val="accent6">
                    <a:lumMod val="75000"/>
                  </a:schemeClr>
                </a:solidFill>
                <a:latin typeface="Consolas" panose="020B0609020204030204" pitchFamily="49" charset="0"/>
                <a:cs typeface="Consolas" panose="020B0609020204030204" pitchFamily="49" charset="0"/>
              </a:rPr>
              <a:t>Spoofing </a:t>
            </a:r>
            <a:r>
              <a:rPr lang="en-US" sz="1200" dirty="0">
                <a:solidFill>
                  <a:schemeClr val="accent6">
                    <a:lumMod val="75000"/>
                  </a:schemeClr>
                </a:solidFill>
                <a:latin typeface="Consolas" panose="020B0609020204030204" pitchFamily="49" charset="0"/>
                <a:cs typeface="Consolas" panose="020B0609020204030204" pitchFamily="49" charset="0"/>
              </a:rPr>
              <a:t>due to Absent/weak identity token validation</a:t>
            </a:r>
          </a:p>
          <a:p>
            <a:pPr marL="171450" indent="-171450">
              <a:buFont typeface="Arial" panose="020B0604020202020204" pitchFamily="34" charset="0"/>
              <a:buChar char="•"/>
            </a:pPr>
            <a:r>
              <a:rPr lang="en-US" sz="1200" b="1" dirty="0">
                <a:solidFill>
                  <a:schemeClr val="accent6">
                    <a:lumMod val="75000"/>
                  </a:schemeClr>
                </a:solidFill>
                <a:latin typeface="Consolas" panose="020B0609020204030204" pitchFamily="49" charset="0"/>
                <a:cs typeface="Consolas" panose="020B0609020204030204" pitchFamily="49" charset="0"/>
              </a:rPr>
              <a:t>Tampering </a:t>
            </a:r>
            <a:r>
              <a:rPr lang="en-US" sz="1200" dirty="0">
                <a:solidFill>
                  <a:schemeClr val="accent6">
                    <a:lumMod val="75000"/>
                  </a:schemeClr>
                </a:solidFill>
                <a:latin typeface="Consolas" panose="020B0609020204030204" pitchFamily="49" charset="0"/>
                <a:cs typeface="Consolas" panose="020B0609020204030204" pitchFamily="49" charset="0"/>
              </a:rPr>
              <a:t>due to injection attacks</a:t>
            </a:r>
          </a:p>
          <a:p>
            <a:pPr marL="171450" indent="-171450">
              <a:buFont typeface="Arial" panose="020B0604020202020204" pitchFamily="34" charset="0"/>
              <a:buChar char="•"/>
            </a:pPr>
            <a:r>
              <a:rPr lang="en-US" sz="1200" b="1" dirty="0">
                <a:solidFill>
                  <a:schemeClr val="accent6">
                    <a:lumMod val="75000"/>
                  </a:schemeClr>
                </a:solidFill>
                <a:latin typeface="Consolas" panose="020B0609020204030204" pitchFamily="49" charset="0"/>
                <a:cs typeface="Consolas" panose="020B0609020204030204" pitchFamily="49" charset="0"/>
              </a:rPr>
              <a:t>Spoofing </a:t>
            </a:r>
            <a:r>
              <a:rPr lang="en-US" sz="1200" dirty="0">
                <a:solidFill>
                  <a:schemeClr val="accent6">
                    <a:lumMod val="75000"/>
                  </a:schemeClr>
                </a:solidFill>
                <a:latin typeface="Consolas" panose="020B0609020204030204" pitchFamily="49" charset="0"/>
                <a:cs typeface="Consolas" panose="020B0609020204030204" pitchFamily="49" charset="0"/>
              </a:rPr>
              <a:t>due to Misconfigured TLS configuration</a:t>
            </a:r>
          </a:p>
          <a:p>
            <a:pPr marL="171450" indent="-171450">
              <a:buFont typeface="Arial" panose="020B0604020202020204" pitchFamily="34" charset="0"/>
              <a:buChar char="•"/>
            </a:pPr>
            <a:r>
              <a:rPr lang="en-US" sz="1200" b="1" dirty="0">
                <a:solidFill>
                  <a:schemeClr val="accent6">
                    <a:lumMod val="75000"/>
                  </a:schemeClr>
                </a:solidFill>
                <a:latin typeface="Consolas" panose="020B0609020204030204" pitchFamily="49" charset="0"/>
                <a:cs typeface="Consolas" panose="020B0609020204030204" pitchFamily="49" charset="0"/>
              </a:rPr>
              <a:t>Privilege of escalation </a:t>
            </a:r>
            <a:r>
              <a:rPr lang="en-US" sz="1200" dirty="0">
                <a:solidFill>
                  <a:schemeClr val="accent6">
                    <a:lumMod val="75000"/>
                  </a:schemeClr>
                </a:solidFill>
                <a:latin typeface="Consolas" panose="020B0609020204030204" pitchFamily="49" charset="0"/>
                <a:cs typeface="Consolas" panose="020B0609020204030204" pitchFamily="49" charset="0"/>
              </a:rPr>
              <a:t>due to incorrect access control logic</a:t>
            </a:r>
          </a:p>
          <a:p>
            <a:pPr marL="171450" indent="-171450">
              <a:buFont typeface="Arial" panose="020B0604020202020204" pitchFamily="34" charset="0"/>
              <a:buChar char="•"/>
            </a:pPr>
            <a:r>
              <a:rPr lang="en-US" sz="1200" b="1" dirty="0">
                <a:solidFill>
                  <a:schemeClr val="accent6">
                    <a:lumMod val="75000"/>
                  </a:schemeClr>
                </a:solidFill>
                <a:latin typeface="Consolas" panose="020B0609020204030204" pitchFamily="49" charset="0"/>
                <a:cs typeface="Consolas" panose="020B0609020204030204" pitchFamily="49" charset="0"/>
              </a:rPr>
              <a:t>DOS </a:t>
            </a:r>
            <a:r>
              <a:rPr lang="en-US" sz="1200" dirty="0">
                <a:solidFill>
                  <a:schemeClr val="accent6">
                    <a:lumMod val="75000"/>
                  </a:schemeClr>
                </a:solidFill>
                <a:latin typeface="Consolas" panose="020B0609020204030204" pitchFamily="49" charset="0"/>
                <a:cs typeface="Consolas" panose="020B0609020204030204" pitchFamily="49" charset="0"/>
              </a:rPr>
              <a:t>due to absence of rate limiting</a:t>
            </a:r>
          </a:p>
        </p:txBody>
      </p:sp>
      <p:sp>
        <p:nvSpPr>
          <p:cNvPr id="10" name="TextBox 9">
            <a:extLst>
              <a:ext uri="{FF2B5EF4-FFF2-40B4-BE49-F238E27FC236}">
                <a16:creationId xmlns:a16="http://schemas.microsoft.com/office/drawing/2014/main" id="{8717C172-B390-7530-4D9A-0C3BACF0B8BA}"/>
              </a:ext>
            </a:extLst>
          </p:cNvPr>
          <p:cNvSpPr txBox="1"/>
          <p:nvPr/>
        </p:nvSpPr>
        <p:spPr>
          <a:xfrm>
            <a:off x="9982200" y="3923128"/>
            <a:ext cx="1916665" cy="1384995"/>
          </a:xfrm>
          <a:prstGeom prst="rect">
            <a:avLst/>
          </a:prstGeom>
          <a:noFill/>
        </p:spPr>
        <p:txBody>
          <a:bodyPr wrap="square" rtlCol="0">
            <a:spAutoFit/>
          </a:bodyPr>
          <a:lstStyle/>
          <a:p>
            <a:pPr marL="171450" indent="-171450">
              <a:buFont typeface="Arial" panose="020B0604020202020204" pitchFamily="34" charset="0"/>
              <a:buChar char="•"/>
            </a:pPr>
            <a:r>
              <a:rPr lang="en-US" sz="1200" b="1" dirty="0">
                <a:solidFill>
                  <a:srgbClr val="7030A0"/>
                </a:solidFill>
                <a:latin typeface="Consolas" panose="020B0609020204030204" pitchFamily="49" charset="0"/>
                <a:cs typeface="Consolas" panose="020B0609020204030204" pitchFamily="49" charset="0"/>
              </a:rPr>
              <a:t>Spoofing </a:t>
            </a:r>
            <a:r>
              <a:rPr lang="en-US" sz="1200" dirty="0">
                <a:solidFill>
                  <a:srgbClr val="7030A0"/>
                </a:solidFill>
                <a:latin typeface="Consolas" panose="020B0609020204030204" pitchFamily="49" charset="0"/>
                <a:cs typeface="Consolas" panose="020B0609020204030204" pitchFamily="49" charset="0"/>
              </a:rPr>
              <a:t>due to Absent/weak authentication (server-to-server)</a:t>
            </a:r>
          </a:p>
          <a:p>
            <a:pPr marL="171450" indent="-171450">
              <a:buFont typeface="Arial" panose="020B0604020202020204" pitchFamily="34" charset="0"/>
              <a:buChar char="•"/>
            </a:pPr>
            <a:r>
              <a:rPr lang="en-US" sz="1200" b="1" dirty="0">
                <a:solidFill>
                  <a:srgbClr val="7030A0"/>
                </a:solidFill>
                <a:latin typeface="Consolas" panose="020B0609020204030204" pitchFamily="49" charset="0"/>
                <a:cs typeface="Consolas" panose="020B0609020204030204" pitchFamily="49" charset="0"/>
              </a:rPr>
              <a:t>Repudiation </a:t>
            </a:r>
            <a:r>
              <a:rPr lang="en-US" sz="1200" dirty="0">
                <a:solidFill>
                  <a:srgbClr val="7030A0"/>
                </a:solidFill>
                <a:latin typeface="Consolas" panose="020B0609020204030204" pitchFamily="49" charset="0"/>
                <a:cs typeface="Consolas" panose="020B0609020204030204" pitchFamily="49" charset="0"/>
              </a:rPr>
              <a:t>due to no logging of caller identity</a:t>
            </a:r>
          </a:p>
        </p:txBody>
      </p:sp>
    </p:spTree>
    <p:extLst>
      <p:ext uri="{BB962C8B-B14F-4D97-AF65-F5344CB8AC3E}">
        <p14:creationId xmlns:p14="http://schemas.microsoft.com/office/powerpoint/2010/main" val="9183503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you going to do?</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8818756" cy="4351338"/>
          </a:xfrm>
        </p:spPr>
        <p:txBody>
          <a:bodyPr>
            <a:normAutofit/>
          </a:bodyPr>
          <a:lstStyle/>
          <a:p>
            <a:r>
              <a:rPr lang="en-US" dirty="0"/>
              <a:t>Add Highest Priority threats to backlog (as user stories or conditions of satisfaction)</a:t>
            </a:r>
          </a:p>
          <a:p>
            <a:pPr lvl="1"/>
            <a:endParaRPr lang="en-US" dirty="0">
              <a:solidFill>
                <a:srgbClr val="7030A0"/>
              </a:solidFill>
            </a:endParaRP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55</a:t>
            </a:fld>
            <a:endParaRPr lang="en-US" dirty="0"/>
          </a:p>
        </p:txBody>
      </p:sp>
      <p:sp>
        <p:nvSpPr>
          <p:cNvPr id="6" name="TextBox 5">
            <a:extLst>
              <a:ext uri="{FF2B5EF4-FFF2-40B4-BE49-F238E27FC236}">
                <a16:creationId xmlns:a16="http://schemas.microsoft.com/office/drawing/2014/main" id="{B6CB42CC-E0A3-F486-D1D1-FF4A2A45276B}"/>
              </a:ext>
            </a:extLst>
          </p:cNvPr>
          <p:cNvSpPr txBox="1"/>
          <p:nvPr/>
        </p:nvSpPr>
        <p:spPr>
          <a:xfrm>
            <a:off x="1183887" y="2468935"/>
            <a:ext cx="10515600" cy="3046988"/>
          </a:xfrm>
          <a:prstGeom prst="rect">
            <a:avLst/>
          </a:prstGeom>
          <a:noFill/>
        </p:spPr>
        <p:txBody>
          <a:bodyPr wrap="square" rtlCol="0">
            <a:spAutoFit/>
          </a:bodyPr>
          <a:lstStyle/>
          <a:p>
            <a:r>
              <a:rPr lang="en-US" sz="2400" dirty="0">
                <a:latin typeface="Bradley Hand ITC" panose="03070402050302030203" pitchFamily="66" charset="77"/>
              </a:rPr>
              <a:t>Given the user is logged in </a:t>
            </a:r>
            <a:br>
              <a:rPr lang="en-US" sz="2400" dirty="0">
                <a:latin typeface="Bradley Hand ITC" panose="03070402050302030203" pitchFamily="66" charset="77"/>
              </a:rPr>
            </a:br>
            <a:r>
              <a:rPr lang="en-US" sz="2400" dirty="0">
                <a:latin typeface="Bradley Hand ITC" panose="03070402050302030203" pitchFamily="66" charset="77"/>
              </a:rPr>
              <a:t>When they request to view their profile page And they have a valid token</a:t>
            </a:r>
          </a:p>
          <a:p>
            <a:r>
              <a:rPr lang="en-US" sz="2400" dirty="0">
                <a:latin typeface="Bradley Hand ITC" panose="03070402050302030203" pitchFamily="66" charset="77"/>
              </a:rPr>
              <a:t>Then their profile page is displayed  </a:t>
            </a:r>
          </a:p>
          <a:p>
            <a:endParaRPr lang="en-US" sz="2400" dirty="0">
              <a:latin typeface="Bradley Hand ITC" panose="03070402050302030203" pitchFamily="66" charset="77"/>
            </a:endParaRPr>
          </a:p>
          <a:p>
            <a:r>
              <a:rPr lang="en-US" sz="2400" dirty="0">
                <a:latin typeface="Bradley Hand ITC" panose="03070402050302030203" pitchFamily="66" charset="77"/>
              </a:rPr>
              <a:t>Given the user is logged in</a:t>
            </a:r>
          </a:p>
          <a:p>
            <a:r>
              <a:rPr lang="en-US" sz="2400" dirty="0">
                <a:latin typeface="Bradley Hand ITC" panose="03070402050302030203" pitchFamily="66" charset="77"/>
              </a:rPr>
              <a:t>When they request to view their profile page</a:t>
            </a:r>
          </a:p>
          <a:p>
            <a:r>
              <a:rPr lang="en-US" sz="2400" dirty="0">
                <a:latin typeface="Bradley Hand ITC" panose="03070402050302030203" pitchFamily="66" charset="77"/>
              </a:rPr>
              <a:t>But they do not have a valid token</a:t>
            </a:r>
          </a:p>
          <a:p>
            <a:r>
              <a:rPr lang="en-US" sz="2400" dirty="0">
                <a:latin typeface="Bradley Hand ITC" panose="03070402050302030203" pitchFamily="66" charset="77"/>
              </a:rPr>
              <a:t>Then they are asked to login or signup  </a:t>
            </a:r>
          </a:p>
        </p:txBody>
      </p:sp>
    </p:spTree>
    <p:extLst>
      <p:ext uri="{BB962C8B-B14F-4D97-AF65-F5344CB8AC3E}">
        <p14:creationId xmlns:p14="http://schemas.microsoft.com/office/powerpoint/2010/main" val="42231312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you going to do?</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9197898" cy="4351338"/>
          </a:xfrm>
        </p:spPr>
        <p:txBody>
          <a:bodyPr>
            <a:normAutofit lnSpcReduction="10000"/>
          </a:bodyPr>
          <a:lstStyle/>
          <a:p>
            <a:r>
              <a:rPr lang="en-US" dirty="0"/>
              <a:t>Prioritize and Fix</a:t>
            </a:r>
          </a:p>
          <a:p>
            <a:pPr lvl="1"/>
            <a:r>
              <a:rPr lang="en-US" dirty="0"/>
              <a:t>Aim to address manageable number of threats (e.g., 3)</a:t>
            </a:r>
          </a:p>
          <a:p>
            <a:r>
              <a:rPr lang="en-US" dirty="0"/>
              <a:t>Examples of Work Breakdown:</a:t>
            </a:r>
          </a:p>
          <a:p>
            <a:pPr lvl="1"/>
            <a:r>
              <a:rPr lang="en-US" sz="2800" dirty="0"/>
              <a:t>Prevent authorization bypass when accessing an API by creating session tokens for the server</a:t>
            </a:r>
          </a:p>
          <a:p>
            <a:pPr lvl="1"/>
            <a:r>
              <a:rPr lang="en-US" sz="2800" dirty="0"/>
              <a:t>Prevent XSS attack via user input by sanitizing all inputs</a:t>
            </a:r>
          </a:p>
          <a:p>
            <a:pPr lvl="1"/>
            <a:r>
              <a:rPr lang="en-US" sz="2800" dirty="0"/>
              <a:t>Prevent Denial of service for server from the internet by using a rate limit</a:t>
            </a:r>
          </a:p>
          <a:p>
            <a:pPr lvl="1"/>
            <a:endParaRPr lang="en-US" sz="2800" dirty="0">
              <a:solidFill>
                <a:srgbClr val="7030A0"/>
              </a:solidFill>
            </a:endParaRPr>
          </a:p>
          <a:p>
            <a:r>
              <a:rPr lang="en-US" b="1" dirty="0"/>
              <a:t>Repeat and refine</a:t>
            </a:r>
            <a:r>
              <a:rPr lang="en-US" dirty="0"/>
              <a:t>!</a:t>
            </a:r>
            <a:endParaRPr lang="en-US" dirty="0">
              <a:solidFill>
                <a:srgbClr val="7030A0"/>
              </a:solidFill>
            </a:endParaRPr>
          </a:p>
          <a:p>
            <a:pPr lvl="1"/>
            <a:endParaRPr lang="en-US" dirty="0">
              <a:solidFill>
                <a:srgbClr val="7030A0"/>
              </a:solidFill>
            </a:endParaRP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56</a:t>
            </a:fld>
            <a:endParaRPr lang="en-US" dirty="0"/>
          </a:p>
        </p:txBody>
      </p:sp>
      <p:sp>
        <p:nvSpPr>
          <p:cNvPr id="11" name="TextBox 10">
            <a:extLst>
              <a:ext uri="{FF2B5EF4-FFF2-40B4-BE49-F238E27FC236}">
                <a16:creationId xmlns:a16="http://schemas.microsoft.com/office/drawing/2014/main" id="{07D91B1F-B485-876B-93EF-BA1E2BF98463}"/>
              </a:ext>
            </a:extLst>
          </p:cNvPr>
          <p:cNvSpPr txBox="1"/>
          <p:nvPr/>
        </p:nvSpPr>
        <p:spPr>
          <a:xfrm>
            <a:off x="1159727" y="5734592"/>
            <a:ext cx="10370634"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lumMod val="85000"/>
                    <a:lumOff val="15000"/>
                  </a:schemeClr>
                </a:solidFill>
              </a:rPr>
              <a:t>A Guide to Threat Modeling by Jim </a:t>
            </a:r>
            <a:r>
              <a:rPr lang="en-US" dirty="0" err="1">
                <a:solidFill>
                  <a:schemeClr val="tx1">
                    <a:lumMod val="85000"/>
                    <a:lumOff val="15000"/>
                  </a:schemeClr>
                </a:solidFill>
              </a:rPr>
              <a:t>Gumbley</a:t>
            </a:r>
            <a:r>
              <a:rPr lang="en-US" dirty="0">
                <a:solidFill>
                  <a:schemeClr val="tx1">
                    <a:lumMod val="85000"/>
                    <a:lumOff val="15000"/>
                  </a:schemeClr>
                </a:solidFill>
              </a:rPr>
              <a:t>: </a:t>
            </a:r>
            <a:r>
              <a:rPr lang="en-US" dirty="0">
                <a:solidFill>
                  <a:schemeClr val="tx1">
                    <a:lumMod val="85000"/>
                    <a:lumOff val="15000"/>
                  </a:schemeClr>
                </a:solidFill>
                <a:hlinkClick r:id="rId3"/>
              </a:rPr>
              <a:t>https://martinfowler.com/articles/agile-threat-modelling.html</a:t>
            </a:r>
            <a:r>
              <a:rPr lang="en-US" dirty="0">
                <a:solidFill>
                  <a:schemeClr val="tx1">
                    <a:lumMod val="85000"/>
                    <a:lumOff val="15000"/>
                  </a:schemeClr>
                </a:solidFill>
              </a:rPr>
              <a:t> </a:t>
            </a:r>
          </a:p>
        </p:txBody>
      </p:sp>
    </p:spTree>
    <p:extLst>
      <p:ext uri="{BB962C8B-B14F-4D97-AF65-F5344CB8AC3E}">
        <p14:creationId xmlns:p14="http://schemas.microsoft.com/office/powerpoint/2010/main" val="8466108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You should now be able to:</a:t>
            </a:r>
          </a:p>
          <a:p>
            <a:pPr marL="806450" lvl="1" indent="-349250">
              <a:buSzPct val="123000"/>
            </a:pPr>
            <a:r>
              <a:rPr lang="en-US" dirty="0"/>
              <a:t>Define key terms relating to software/system security</a:t>
            </a:r>
          </a:p>
          <a:p>
            <a:pPr marL="806450" lvl="1" indent="-349250">
              <a:buSzPct val="123000"/>
            </a:pPr>
            <a:r>
              <a:rPr lang="en-US" dirty="0"/>
              <a:t>Understand why considering non-functional requirements like security in important during design</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Understand STRIDE Framework for Security by Design</a:t>
            </a:r>
          </a:p>
        </p:txBody>
      </p:sp>
    </p:spTree>
    <p:extLst>
      <p:ext uri="{BB962C8B-B14F-4D97-AF65-F5344CB8AC3E}">
        <p14:creationId xmlns:p14="http://schemas.microsoft.com/office/powerpoint/2010/main" val="860465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rPr dirty="0"/>
              <a:t>Security isn't always free</a:t>
            </a:r>
          </a:p>
        </p:txBody>
      </p:sp>
      <p:sp>
        <p:nvSpPr>
          <p:cNvPr id="141" name="You just moved to a new house, someone just moved out of it. What do you do to protect your belongings/property?…"/>
          <p:cNvSpPr txBox="1">
            <a:spLocks noGrp="1"/>
          </p:cNvSpPr>
          <p:nvPr>
            <p:ph idx="1"/>
          </p:nvPr>
        </p:nvSpPr>
        <p:spPr>
          <a:prstGeom prst="rect">
            <a:avLst/>
          </a:prstGeom>
        </p:spPr>
        <p:txBody>
          <a:bodyPr>
            <a:normAutofit/>
          </a:bodyPr>
          <a:lstStyle/>
          <a:p>
            <a:r>
              <a:rPr lang="en-US" dirty="0"/>
              <a:t>In software, as in the real world…</a:t>
            </a:r>
          </a:p>
          <a:p>
            <a:r>
              <a:rPr dirty="0"/>
              <a:t>You just moved to a new house, someone just moved out of it. What do you do to protect your belongings/property?</a:t>
            </a:r>
            <a:endParaRPr lang="en-US" dirty="0"/>
          </a:p>
          <a:p>
            <a:r>
              <a:rPr lang="en-US" dirty="0"/>
              <a:t>What are the assets that need protection?</a:t>
            </a:r>
          </a:p>
          <a:p>
            <a:pPr lvl="1"/>
            <a:r>
              <a:rPr lang="en-US" dirty="0"/>
              <a:t>residents, furniture, cash, your stuff</a:t>
            </a:r>
          </a:p>
          <a:p>
            <a:r>
              <a:rPr lang="en-US" dirty="0"/>
              <a:t>What are the vulnerabilities?</a:t>
            </a:r>
          </a:p>
          <a:p>
            <a:pPr lvl="1"/>
            <a:r>
              <a:rPr lang="en-US" dirty="0"/>
              <a:t>doors, windows</a:t>
            </a:r>
          </a:p>
          <a:p>
            <a:endParaRPr dirty="0"/>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7942396" y="1435688"/>
            <a:ext cx="4249605"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3" name="Increasing security might:…"/>
          <p:cNvSpPr txBox="1">
            <a:spLocks noGrp="1"/>
          </p:cNvSpPr>
          <p:nvPr>
            <p:ph idx="1"/>
          </p:nvPr>
        </p:nvSpPr>
        <p:spPr>
          <a:prstGeom prst="rect">
            <a:avLst/>
          </a:prstGeom>
        </p:spPr>
        <p:txBody>
          <a:bodyPr/>
          <a:lstStyle/>
          <a:p>
            <a:r>
              <a:rPr dirty="0"/>
              <a:t>Increasing security might:</a:t>
            </a:r>
          </a:p>
          <a:p>
            <a:pPr lvl="1"/>
            <a:r>
              <a:rPr dirty="0"/>
              <a:t>Increase development &amp; maintenance cost</a:t>
            </a:r>
          </a:p>
          <a:p>
            <a:pPr lvl="1"/>
            <a:r>
              <a:rPr dirty="0"/>
              <a:t>Increase infrastructure requirements</a:t>
            </a:r>
          </a:p>
          <a:p>
            <a:pPr lvl="1"/>
            <a:r>
              <a:rPr dirty="0"/>
              <a:t>Degrade performance</a:t>
            </a:r>
          </a:p>
          <a:p>
            <a:r>
              <a:rPr dirty="0"/>
              <a:t>But, if we are attacked, increasing security might also:</a:t>
            </a:r>
          </a:p>
          <a:p>
            <a:pPr lvl="1"/>
            <a:r>
              <a:rPr dirty="0"/>
              <a:t>Decrease financial and intangible losses</a:t>
            </a:r>
          </a:p>
        </p:txBody>
      </p:sp>
    </p:spTree>
    <p:extLst>
      <p:ext uri="{BB962C8B-B14F-4D97-AF65-F5344CB8AC3E}">
        <p14:creationId xmlns:p14="http://schemas.microsoft.com/office/powerpoint/2010/main" val="2761665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i="1" dirty="0"/>
              <a:t>Secure by Design</a:t>
            </a:r>
            <a:r>
              <a:rPr lang="en-US" dirty="0"/>
              <a:t> is mantra of modern software development</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p:txBody>
          <a:bodyPr/>
          <a:lstStyle/>
          <a:p>
            <a:r>
              <a:rPr lang="en-US" dirty="0"/>
              <a:t>Traditional Software Process Models do not bake security into the software development lifecycle.</a:t>
            </a:r>
          </a:p>
          <a:p>
            <a:pPr lvl="1"/>
            <a:r>
              <a:rPr lang="en-US" sz="2800" dirty="0"/>
              <a:t>Security issues are usually an after-thought.</a:t>
            </a:r>
          </a:p>
          <a:p>
            <a:r>
              <a:rPr lang="en-US" dirty="0"/>
              <a:t>The modern approach to secure software engineering is to </a:t>
            </a:r>
            <a:r>
              <a:rPr lang="en-US" b="1" dirty="0"/>
              <a:t>consider security during the design phase</a:t>
            </a:r>
            <a:r>
              <a:rPr lang="en-US" dirty="0"/>
              <a:t>.</a:t>
            </a:r>
          </a:p>
          <a:p>
            <a:r>
              <a:rPr lang="en-US" dirty="0"/>
              <a:t>How? By starting with </a:t>
            </a:r>
            <a:r>
              <a:rPr lang="en-US" b="1" dirty="0"/>
              <a:t>threat modeling</a:t>
            </a:r>
            <a:r>
              <a:rPr lang="en-US" dirty="0"/>
              <a:t>.</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8</a:t>
            </a:fld>
            <a:endParaRPr lang="en-US" dirty="0"/>
          </a:p>
        </p:txBody>
      </p:sp>
    </p:spTree>
    <p:extLst>
      <p:ext uri="{BB962C8B-B14F-4D97-AF65-F5344CB8AC3E}">
        <p14:creationId xmlns:p14="http://schemas.microsoft.com/office/powerpoint/2010/main" val="1444091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normAutofit/>
          </a:bodyPr>
          <a:lstStyle/>
          <a:p>
            <a:r>
              <a:rPr lang="en-US" dirty="0"/>
              <a:t>Threat modeling can help us analyze the issues</a:t>
            </a:r>
            <a:endParaRPr dirty="0"/>
          </a:p>
        </p:txBody>
      </p:sp>
      <p:sp>
        <p:nvSpPr>
          <p:cNvPr id="157" name="What is being defended?…"/>
          <p:cNvSpPr txBox="1">
            <a:spLocks noGrp="1"/>
          </p:cNvSpPr>
          <p:nvPr>
            <p:ph idx="1"/>
          </p:nvPr>
        </p:nvSpPr>
        <p:spPr>
          <a:prstGeom prst="rect">
            <a:avLst/>
          </a:prstGeom>
        </p:spPr>
        <p:txBody>
          <a:bodyPr>
            <a:normAutofit fontScale="92500" lnSpcReduction="10000"/>
          </a:bodyPr>
          <a:lstStyle/>
          <a:p>
            <a:r>
              <a:rPr dirty="0"/>
              <a:t>What is being defended?</a:t>
            </a:r>
            <a:r>
              <a:rPr lang="en-US" dirty="0"/>
              <a:t> Who do we trust? What parts of the system do we trust? </a:t>
            </a:r>
          </a:p>
          <a:p>
            <a:endParaRPr dirty="0"/>
          </a:p>
          <a:p>
            <a:r>
              <a:rPr dirty="0"/>
              <a:t>What malicious actors exist and what attacks might they employ?</a:t>
            </a:r>
            <a:r>
              <a:rPr lang="en-US" dirty="0"/>
              <a:t> (</a:t>
            </a:r>
            <a:r>
              <a:rPr lang="en-US" b="1" dirty="0">
                <a:latin typeface="Söhne"/>
              </a:rPr>
              <a:t>Identification</a:t>
            </a:r>
            <a:r>
              <a:rPr lang="en-US" dirty="0"/>
              <a:t>)</a:t>
            </a:r>
          </a:p>
          <a:p>
            <a:r>
              <a:rPr lang="en-US" dirty="0"/>
              <a:t>What is the likelihood and impact of each threat? (</a:t>
            </a:r>
            <a:r>
              <a:rPr lang="en-US" b="1" dirty="0">
                <a:latin typeface="Söhne"/>
              </a:rPr>
              <a:t>Assessment</a:t>
            </a:r>
            <a:r>
              <a:rPr lang="en-US" dirty="0"/>
              <a:t>)</a:t>
            </a:r>
          </a:p>
          <a:p>
            <a:r>
              <a:rPr lang="en-US" dirty="0"/>
              <a:t>What can we do in case of attack? (</a:t>
            </a:r>
            <a:r>
              <a:rPr lang="en-US" b="1" dirty="0">
                <a:latin typeface="Söhne"/>
              </a:rPr>
              <a:t>Countermeasures</a:t>
            </a:r>
            <a:r>
              <a:rPr lang="en-US" dirty="0"/>
              <a:t>)</a:t>
            </a:r>
          </a:p>
          <a:p>
            <a:endParaRPr lang="en-US" dirty="0">
              <a:latin typeface="Söhne"/>
            </a:endParaRPr>
          </a:p>
          <a:p>
            <a:r>
              <a:rPr lang="en-US" dirty="0">
                <a:latin typeface="Söhne"/>
              </a:rPr>
              <a:t>How do we adapt to evolving risks? How do we update threat models regularly? (</a:t>
            </a:r>
            <a:r>
              <a:rPr lang="en-US" b="1" dirty="0">
                <a:latin typeface="Söhne"/>
              </a:rPr>
              <a:t>Review</a:t>
            </a:r>
            <a:r>
              <a:rPr lang="en-US" dirty="0">
                <a:latin typeface="Söhne"/>
              </a:rPr>
              <a:t>)</a:t>
            </a:r>
          </a:p>
          <a:p>
            <a:pPr marL="0" indent="0">
              <a:buNone/>
            </a:pPr>
            <a:endParaRPr lang="en-US" dirty="0"/>
          </a:p>
        </p:txBody>
      </p:sp>
      <p:pic>
        <p:nvPicPr>
          <p:cNvPr id="1026" name="Picture 2">
            <a:extLst>
              <a:ext uri="{FF2B5EF4-FFF2-40B4-BE49-F238E27FC236}">
                <a16:creationId xmlns:a16="http://schemas.microsoft.com/office/drawing/2014/main" id="{4EBE8FD4-1B61-7454-C70C-FC7135E12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287" y="1678897"/>
            <a:ext cx="2871463" cy="510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99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58226</TotalTime>
  <Words>6635</Words>
  <Application>Microsoft Macintosh PowerPoint</Application>
  <PresentationFormat>Widescreen</PresentationFormat>
  <Paragraphs>633</Paragraphs>
  <Slides>57</Slides>
  <Notes>50</Notes>
  <HiddenSlides>2</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57</vt:i4>
      </vt:variant>
    </vt:vector>
  </HeadingPairs>
  <TitlesOfParts>
    <vt:vector size="71" baseType="lpstr">
      <vt:lpstr>Algerian</vt:lpstr>
      <vt:lpstr>Arial</vt:lpstr>
      <vt:lpstr>Avenir Next Regular</vt:lpstr>
      <vt:lpstr>Bradley Hand ITC</vt:lpstr>
      <vt:lpstr>Calibri</vt:lpstr>
      <vt:lpstr>Chiller</vt:lpstr>
      <vt:lpstr>Consolas</vt:lpstr>
      <vt:lpstr>Georgia</vt:lpstr>
      <vt:lpstr>Helvetica</vt:lpstr>
      <vt:lpstr>Helvetica Neue</vt:lpstr>
      <vt:lpstr>Inter</vt:lpstr>
      <vt:lpstr>Söhne</vt:lpstr>
      <vt:lpstr>Verdana</vt:lpstr>
      <vt:lpstr>Office Theme</vt:lpstr>
      <vt:lpstr>CS 4530: Fundamentals of Software Engineering  Module 12: Software Engineering &amp; Security</vt:lpstr>
      <vt:lpstr>Learning Objectives for this Module</vt:lpstr>
      <vt:lpstr>Security: Basic Vocabulary (1)</vt:lpstr>
      <vt:lpstr>Security: Basic Vocabulary (2) </vt:lpstr>
      <vt:lpstr>Security: Basic Vocabulary (3) </vt:lpstr>
      <vt:lpstr>Security isn't always free</vt:lpstr>
      <vt:lpstr>Security is about managing risk</vt:lpstr>
      <vt:lpstr>Secure by Design is mantra of modern software development</vt:lpstr>
      <vt:lpstr>Threat modeling can help us analyze the issues</vt:lpstr>
      <vt:lpstr>Two views of Security</vt:lpstr>
      <vt:lpstr>A Baseline Threat Model {at Project Level} </vt:lpstr>
      <vt:lpstr>A Baseline Security Policy {at Project Level} </vt:lpstr>
      <vt:lpstr>5 major classes of vulnerabilities</vt:lpstr>
      <vt:lpstr>Vulnerability 1 Example: authentication code in a web application</vt:lpstr>
      <vt:lpstr>Who would do such a silly thing?</vt:lpstr>
      <vt:lpstr>Vulnerability 2: Data controlled by a user flowing into our trusted codebase</vt:lpstr>
      <vt:lpstr>Example: code injection</vt:lpstr>
      <vt:lpstr>Bypassing airport security via SQL injection (2024!)</vt:lpstr>
      <vt:lpstr>A code injection attack (in Apache struts) cost Equifax $1.4 Billion</vt:lpstr>
      <vt:lpstr>Project-level mitigations for code injection attacks</vt:lpstr>
      <vt:lpstr>Vulnerability 3: Bad Authentication</vt:lpstr>
      <vt:lpstr>How does Amazon, Inc. know that this request is coming from Avery?</vt:lpstr>
      <vt:lpstr>How does Avery know that this request is coming from Amazon, Inc.?</vt:lpstr>
      <vt:lpstr>A message encrypted with a public key can only be decrypted with the matching private key</vt:lpstr>
      <vt:lpstr>Encrypt messages with the sender's private key to ensure integrity</vt:lpstr>
      <vt:lpstr>How does Avery get public key from Amazon, Inc.? </vt:lpstr>
      <vt:lpstr>Certificate Authorities issue SSL Certificates</vt:lpstr>
      <vt:lpstr>What happens if a CA is compromised, and issues invalid certificates?</vt:lpstr>
      <vt:lpstr>You can do this for your website for free</vt:lpstr>
      <vt:lpstr>Project-level mitigations for access-control threats</vt:lpstr>
      <vt:lpstr>Vulnerability 4: Supply-Chain Attacks</vt:lpstr>
      <vt:lpstr>The software supply chain has many points of weakness</vt:lpstr>
      <vt:lpstr>Example: the eslint-scope attack (2018)</vt:lpstr>
      <vt:lpstr>This incident leveraged several small security failures </vt:lpstr>
      <vt:lpstr>Example: the SolarWinds attack (2020)</vt:lpstr>
      <vt:lpstr>A 2021 NCSU/Microsoft found that many of the top 1% of npm packages had vulnerabilities</vt:lpstr>
      <vt:lpstr>Your suppliers' risks are your risks</vt:lpstr>
      <vt:lpstr>Project-level Threat Mitigations</vt:lpstr>
      <vt:lpstr>Vulnerability #5: A security architecture must include a security culture</vt:lpstr>
      <vt:lpstr>Example mechanism: secret detection</vt:lpstr>
      <vt:lpstr>Mechanisms aren’t enough: Do developers keep secret keys secret?</vt:lpstr>
      <vt:lpstr>Elements of a security culture</vt:lpstr>
      <vt:lpstr>PowerPoint Presentation</vt:lpstr>
      <vt:lpstr>Two Views of Security</vt:lpstr>
      <vt:lpstr>A Baseline Threat Model {at App Level} </vt:lpstr>
      <vt:lpstr>A Baseline Security Policy {at App Level} </vt:lpstr>
      <vt:lpstr>Basic Structure of Threat Modeling in Agile</vt:lpstr>
      <vt:lpstr>STRIDE Framework can help identify Common Threats</vt:lpstr>
      <vt:lpstr>Let’s Walk through an Example</vt:lpstr>
      <vt:lpstr>What are we building?</vt:lpstr>
      <vt:lpstr>What are we building?</vt:lpstr>
      <vt:lpstr>What are we building?</vt:lpstr>
      <vt:lpstr>What can go wrong?</vt:lpstr>
      <vt:lpstr>What can go wrong?</vt:lpstr>
      <vt:lpstr>What are you going to do?</vt:lpstr>
      <vt:lpstr>What are you going to do?</vt:lpstr>
      <vt:lpstr>Learning Objectives for this Module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Mitra, Joydeep</cp:lastModifiedBy>
  <cp:revision>192</cp:revision>
  <dcterms:created xsi:type="dcterms:W3CDTF">2021-01-07T15:19:22Z</dcterms:created>
  <dcterms:modified xsi:type="dcterms:W3CDTF">2025-10-15T18:54:47Z</dcterms:modified>
</cp:coreProperties>
</file>